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78" r:id="rId2"/>
    <p:sldId id="279" r:id="rId3"/>
    <p:sldId id="280" r:id="rId4"/>
    <p:sldId id="281" r:id="rId5"/>
    <p:sldId id="282" r:id="rId6"/>
    <p:sldId id="283" r:id="rId7"/>
    <p:sldId id="256" r:id="rId8"/>
    <p:sldId id="284" r:id="rId9"/>
    <p:sldId id="273" r:id="rId10"/>
    <p:sldId id="285" r:id="rId11"/>
    <p:sldId id="286" r:id="rId12"/>
    <p:sldId id="258" r:id="rId13"/>
    <p:sldId id="259" r:id="rId14"/>
    <p:sldId id="260" r:id="rId15"/>
    <p:sldId id="287" r:id="rId16"/>
    <p:sldId id="263" r:id="rId17"/>
    <p:sldId id="261" r:id="rId18"/>
    <p:sldId id="262" r:id="rId19"/>
    <p:sldId id="264" r:id="rId20"/>
    <p:sldId id="266" r:id="rId21"/>
    <p:sldId id="290" r:id="rId22"/>
    <p:sldId id="267" r:id="rId23"/>
    <p:sldId id="268" r:id="rId24"/>
    <p:sldId id="269" r:id="rId25"/>
    <p:sldId id="291" r:id="rId26"/>
    <p:sldId id="292" r:id="rId27"/>
    <p:sldId id="293" r:id="rId28"/>
    <p:sldId id="294" r:id="rId29"/>
    <p:sldId id="295" r:id="rId30"/>
    <p:sldId id="270" r:id="rId31"/>
    <p:sldId id="296" r:id="rId32"/>
    <p:sldId id="297" r:id="rId33"/>
    <p:sldId id="271" r:id="rId34"/>
    <p:sldId id="272" r:id="rId35"/>
    <p:sldId id="288" r:id="rId36"/>
    <p:sldId id="289" r:id="rId37"/>
  </p:sldIdLst>
  <p:sldSz cx="9144000" cy="5143500" type="screen16x9"/>
  <p:notesSz cx="6858000" cy="9144000"/>
  <p:custDataLst>
    <p:tags r:id="rId39"/>
  </p:custDataLst>
  <p:defaultText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426"/>
    <a:srgbClr val="FFC611"/>
    <a:srgbClr val="FFD347"/>
    <a:srgbClr val="FFD243"/>
    <a:srgbClr val="EBF6F9"/>
    <a:srgbClr val="BEE395"/>
    <a:srgbClr val="A9DA74"/>
    <a:srgbClr val="00863D"/>
    <a:srgbClr val="009E47"/>
    <a:srgbClr val="9CD4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94660"/>
  </p:normalViewPr>
  <p:slideViewPr>
    <p:cSldViewPr>
      <p:cViewPr varScale="1">
        <p:scale>
          <a:sx n="87" d="100"/>
          <a:sy n="87" d="100"/>
        </p:scale>
        <p:origin x="810"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034" rtl="0" eaLnBrk="1" latinLnBrk="0" hangingPunct="1">
      <a:defRPr sz="1200" kern="1200">
        <a:solidFill>
          <a:schemeClr val="tx1"/>
        </a:solidFill>
        <a:latin typeface="+mn-lt"/>
        <a:ea typeface="+mn-ea"/>
        <a:cs typeface="+mn-cs"/>
      </a:defRPr>
    </a:lvl1pPr>
    <a:lvl2pPr marL="457017" algn="l" defTabSz="914034" rtl="0" eaLnBrk="1" latinLnBrk="0" hangingPunct="1">
      <a:defRPr sz="1200" kern="1200">
        <a:solidFill>
          <a:schemeClr val="tx1"/>
        </a:solidFill>
        <a:latin typeface="+mn-lt"/>
        <a:ea typeface="+mn-ea"/>
        <a:cs typeface="+mn-cs"/>
      </a:defRPr>
    </a:lvl2pPr>
    <a:lvl3pPr marL="914034" algn="l" defTabSz="914034" rtl="0" eaLnBrk="1" latinLnBrk="0" hangingPunct="1">
      <a:defRPr sz="1200" kern="1200">
        <a:solidFill>
          <a:schemeClr val="tx1"/>
        </a:solidFill>
        <a:latin typeface="+mn-lt"/>
        <a:ea typeface="+mn-ea"/>
        <a:cs typeface="+mn-cs"/>
      </a:defRPr>
    </a:lvl3pPr>
    <a:lvl4pPr marL="1371051" algn="l" defTabSz="914034" rtl="0" eaLnBrk="1" latinLnBrk="0" hangingPunct="1">
      <a:defRPr sz="1200" kern="1200">
        <a:solidFill>
          <a:schemeClr val="tx1"/>
        </a:solidFill>
        <a:latin typeface="+mn-lt"/>
        <a:ea typeface="+mn-ea"/>
        <a:cs typeface="+mn-cs"/>
      </a:defRPr>
    </a:lvl4pPr>
    <a:lvl5pPr marL="1828068" algn="l" defTabSz="914034" rtl="0" eaLnBrk="1" latinLnBrk="0" hangingPunct="1">
      <a:defRPr sz="1200" kern="1200">
        <a:solidFill>
          <a:schemeClr val="tx1"/>
        </a:solidFill>
        <a:latin typeface="+mn-lt"/>
        <a:ea typeface="+mn-ea"/>
        <a:cs typeface="+mn-cs"/>
      </a:defRPr>
    </a:lvl5pPr>
    <a:lvl6pPr marL="2285086" algn="l" defTabSz="914034" rtl="0" eaLnBrk="1" latinLnBrk="0" hangingPunct="1">
      <a:defRPr sz="1200" kern="1200">
        <a:solidFill>
          <a:schemeClr val="tx1"/>
        </a:solidFill>
        <a:latin typeface="+mn-lt"/>
        <a:ea typeface="+mn-ea"/>
        <a:cs typeface="+mn-cs"/>
      </a:defRPr>
    </a:lvl6pPr>
    <a:lvl7pPr marL="2742103" algn="l" defTabSz="914034" rtl="0" eaLnBrk="1" latinLnBrk="0" hangingPunct="1">
      <a:defRPr sz="1200" kern="1200">
        <a:solidFill>
          <a:schemeClr val="tx1"/>
        </a:solidFill>
        <a:latin typeface="+mn-lt"/>
        <a:ea typeface="+mn-ea"/>
        <a:cs typeface="+mn-cs"/>
      </a:defRPr>
    </a:lvl7pPr>
    <a:lvl8pPr marL="3199120" algn="l" defTabSz="914034" rtl="0" eaLnBrk="1" latinLnBrk="0" hangingPunct="1">
      <a:defRPr sz="1200" kern="1200">
        <a:solidFill>
          <a:schemeClr val="tx1"/>
        </a:solidFill>
        <a:latin typeface="+mn-lt"/>
        <a:ea typeface="+mn-ea"/>
        <a:cs typeface="+mn-cs"/>
      </a:defRPr>
    </a:lvl8pPr>
    <a:lvl9pPr marL="3656137" algn="l" defTabSz="91403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27926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2241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3111335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798818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308744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2774762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20</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22</a:t>
            </a:fld>
            <a:endParaRPr lang="en-US"/>
          </a:p>
        </p:txBody>
      </p:sp>
    </p:spTree>
    <p:extLst>
      <p:ext uri="{BB962C8B-B14F-4D97-AF65-F5344CB8AC3E}">
        <p14:creationId xmlns:p14="http://schemas.microsoft.com/office/powerpoint/2010/main" val="558503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23</a:t>
            </a:fld>
            <a:endParaRPr lang="en-US"/>
          </a:p>
        </p:txBody>
      </p:sp>
    </p:spTree>
    <p:extLst>
      <p:ext uri="{BB962C8B-B14F-4D97-AF65-F5344CB8AC3E}">
        <p14:creationId xmlns:p14="http://schemas.microsoft.com/office/powerpoint/2010/main" val="3345107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a:t>
            </a:r>
            <a:r>
              <a:rPr lang="en-US" baseline="0" smtClean="0"/>
              <a:t> hãy nghe hs nói câu này nhé. Sẽ rất hạnh phúc khi nghe hs kể đấy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24</a:t>
            </a:fld>
            <a:endParaRPr lang="en-US"/>
          </a:p>
        </p:txBody>
      </p:sp>
    </p:spTree>
    <p:extLst>
      <p:ext uri="{BB962C8B-B14F-4D97-AF65-F5344CB8AC3E}">
        <p14:creationId xmlns:p14="http://schemas.microsoft.com/office/powerpoint/2010/main" val="2452537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30</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Gợi</a:t>
            </a:r>
            <a:r>
              <a:rPr lang="en-US" baseline="0" dirty="0"/>
              <a:t> ý: </a:t>
            </a:r>
            <a:r>
              <a:rPr lang="en-US" dirty="0"/>
              <a:t>G</a:t>
            </a:r>
            <a:r>
              <a:rPr lang="en-US" baseline="0" dirty="0"/>
              <a:t>V tổ chức thi đua tổ, mỗi tổ giải 1 câu đố, giải đúng sẽ nhận được điểm sao. HS có thể chọn thử thách nhân đôi (đặt câu với đáp án vừa giải được) để nhân đôi điểm của câu này.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EDF7B-E53B-46FD-9A88-A8610CDF3E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646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41622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33</a:t>
            </a:fld>
            <a:endParaRPr lang="en-US"/>
          </a:p>
        </p:txBody>
      </p:sp>
    </p:spTree>
    <p:extLst>
      <p:ext uri="{BB962C8B-B14F-4D97-AF65-F5344CB8AC3E}">
        <p14:creationId xmlns:p14="http://schemas.microsoft.com/office/powerpoint/2010/main" val="3252600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34</a:t>
            </a:fld>
            <a:endParaRPr lang="en-US"/>
          </a:p>
        </p:txBody>
      </p:sp>
    </p:spTree>
    <p:extLst>
      <p:ext uri="{BB962C8B-B14F-4D97-AF65-F5344CB8AC3E}">
        <p14:creationId xmlns:p14="http://schemas.microsoft.com/office/powerpoint/2010/main" val="791335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3315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15092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2341823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691C5-2D26-48F6-BA0F-A1A4CABC57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0683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1161663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0149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2614974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giải</a:t>
            </a:r>
            <a:r>
              <a:rPr lang="en-US" baseline="0" smtClean="0"/>
              <a:t> thích cho HS biết, lời thoại của nhân vật thì xuống dòng và có dấu gạch ngang ở đầu dòng.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1431213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2205804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55" indent="0" algn="ctr">
              <a:buNone/>
              <a:defRPr>
                <a:solidFill>
                  <a:schemeClr val="tx1">
                    <a:tint val="75000"/>
                  </a:schemeClr>
                </a:solidFill>
              </a:defRPr>
            </a:lvl2pPr>
            <a:lvl3pPr marL="913910" indent="0" algn="ctr">
              <a:buNone/>
              <a:defRPr>
                <a:solidFill>
                  <a:schemeClr val="tx1">
                    <a:tint val="75000"/>
                  </a:schemeClr>
                </a:solidFill>
              </a:defRPr>
            </a:lvl3pPr>
            <a:lvl4pPr marL="1370865" indent="0" algn="ctr">
              <a:buNone/>
              <a:defRPr>
                <a:solidFill>
                  <a:schemeClr val="tx1">
                    <a:tint val="75000"/>
                  </a:schemeClr>
                </a:solidFill>
              </a:defRPr>
            </a:lvl4pPr>
            <a:lvl5pPr marL="1827821" indent="0" algn="ctr">
              <a:buNone/>
              <a:defRPr>
                <a:solidFill>
                  <a:schemeClr val="tx1">
                    <a:tint val="75000"/>
                  </a:schemeClr>
                </a:solidFill>
              </a:defRPr>
            </a:lvl5pPr>
            <a:lvl6pPr marL="2284776" indent="0" algn="ctr">
              <a:buNone/>
              <a:defRPr>
                <a:solidFill>
                  <a:schemeClr val="tx1">
                    <a:tint val="75000"/>
                  </a:schemeClr>
                </a:solidFill>
              </a:defRPr>
            </a:lvl6pPr>
            <a:lvl7pPr marL="2741731" indent="0" algn="ctr">
              <a:buNone/>
              <a:defRPr>
                <a:solidFill>
                  <a:schemeClr val="tx1">
                    <a:tint val="75000"/>
                  </a:schemeClr>
                </a:solidFill>
              </a:defRPr>
            </a:lvl7pPr>
            <a:lvl8pPr marL="3198686" indent="0" algn="ctr">
              <a:buNone/>
              <a:defRPr>
                <a:solidFill>
                  <a:schemeClr val="tx1">
                    <a:tint val="75000"/>
                  </a:schemeClr>
                </a:solidFill>
              </a:defRPr>
            </a:lvl8pPr>
            <a:lvl9pPr marL="36556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37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670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55" indent="0">
              <a:buNone/>
              <a:defRPr sz="1800">
                <a:solidFill>
                  <a:schemeClr val="tx1">
                    <a:tint val="75000"/>
                  </a:schemeClr>
                </a:solidFill>
              </a:defRPr>
            </a:lvl2pPr>
            <a:lvl3pPr marL="913910" indent="0">
              <a:buNone/>
              <a:defRPr sz="1600">
                <a:solidFill>
                  <a:schemeClr val="tx1">
                    <a:tint val="75000"/>
                  </a:schemeClr>
                </a:solidFill>
              </a:defRPr>
            </a:lvl3pPr>
            <a:lvl4pPr marL="1370865" indent="0">
              <a:buNone/>
              <a:defRPr sz="1400">
                <a:solidFill>
                  <a:schemeClr val="tx1">
                    <a:tint val="75000"/>
                  </a:schemeClr>
                </a:solidFill>
              </a:defRPr>
            </a:lvl4pPr>
            <a:lvl5pPr marL="1827821" indent="0">
              <a:buNone/>
              <a:defRPr sz="1400">
                <a:solidFill>
                  <a:schemeClr val="tx1">
                    <a:tint val="75000"/>
                  </a:schemeClr>
                </a:solidFill>
              </a:defRPr>
            </a:lvl5pPr>
            <a:lvl6pPr marL="2284776" indent="0">
              <a:buNone/>
              <a:defRPr sz="1400">
                <a:solidFill>
                  <a:schemeClr val="tx1">
                    <a:tint val="75000"/>
                  </a:schemeClr>
                </a:solidFill>
              </a:defRPr>
            </a:lvl6pPr>
            <a:lvl7pPr marL="2741731" indent="0">
              <a:buNone/>
              <a:defRPr sz="1400">
                <a:solidFill>
                  <a:schemeClr val="tx1">
                    <a:tint val="75000"/>
                  </a:schemeClr>
                </a:solidFill>
              </a:defRPr>
            </a:lvl7pPr>
            <a:lvl8pPr marL="3198686" indent="0">
              <a:buNone/>
              <a:defRPr sz="1400">
                <a:solidFill>
                  <a:schemeClr val="tx1">
                    <a:tint val="75000"/>
                  </a:schemeClr>
                </a:solidFill>
              </a:defRPr>
            </a:lvl8pPr>
            <a:lvl9pPr marL="365564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55" indent="0">
              <a:buNone/>
              <a:defRPr sz="2800"/>
            </a:lvl2pPr>
            <a:lvl3pPr marL="913910" indent="0">
              <a:buNone/>
              <a:defRPr sz="2400"/>
            </a:lvl3pPr>
            <a:lvl4pPr marL="1370865" indent="0">
              <a:buNone/>
              <a:defRPr sz="2000"/>
            </a:lvl4pPr>
            <a:lvl5pPr marL="1827821" indent="0">
              <a:buNone/>
              <a:defRPr sz="2000"/>
            </a:lvl5pPr>
            <a:lvl6pPr marL="2284776" indent="0">
              <a:buNone/>
              <a:defRPr sz="2000"/>
            </a:lvl6pPr>
            <a:lvl7pPr marL="2741731" indent="0">
              <a:buNone/>
              <a:defRPr sz="2000"/>
            </a:lvl7pPr>
            <a:lvl8pPr marL="3198686" indent="0">
              <a:buNone/>
              <a:defRPr sz="2000"/>
            </a:lvl8pPr>
            <a:lvl9pPr marL="3655641"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91" tIns="45696" rIns="91391" bIns="4569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91" tIns="45696" rIns="91391" bIns="4569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91" tIns="45696" rIns="91391" bIns="45696" rtlCol="0" anchor="ctr"/>
          <a:lstStyle>
            <a:lvl1pPr algn="l">
              <a:defRPr sz="1200">
                <a:solidFill>
                  <a:schemeClr val="tx1">
                    <a:tint val="75000"/>
                  </a:schemeClr>
                </a:solidFill>
              </a:defRPr>
            </a:lvl1pPr>
          </a:lstStyle>
          <a:p>
            <a:fld id="{4CEF851F-4C9B-4ED8-A706-7687066F5A2C}" type="datetimeFigureOut">
              <a:rPr lang="en-US" smtClean="0"/>
              <a:t>2/7/2022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91" tIns="45696" rIns="91391" bIns="4569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91" tIns="45696" rIns="91391" bIns="45696"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defTabSz="913910" rtl="0" eaLnBrk="1" latinLnBrk="0" hangingPunct="1">
        <a:spcBef>
          <a:spcPct val="0"/>
        </a:spcBef>
        <a:buNone/>
        <a:defRPr sz="4400" kern="1200">
          <a:solidFill>
            <a:schemeClr val="tx1"/>
          </a:solidFill>
          <a:latin typeface="+mj-lt"/>
          <a:ea typeface="+mj-ea"/>
          <a:cs typeface="+mj-cs"/>
        </a:defRPr>
      </a:lvl1pPr>
    </p:titleStyle>
    <p:bodyStyle>
      <a:lvl1pPr marL="342716" indent="-342716" algn="l" defTabSz="9139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52" indent="-285597" algn="l" defTabSz="9139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88" indent="-228478" algn="l" defTabSz="9139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4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29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25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0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64"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19"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0.xml"/><Relationship Id="rId5" Type="http://schemas.openxmlformats.org/officeDocument/2006/relationships/image" Target="../media/image23.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6.xml"/><Relationship Id="rId5" Type="http://schemas.openxmlformats.org/officeDocument/2006/relationships/image" Target="../media/image35.png"/><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2.png"/><Relationship Id="rId7" Type="http://schemas.microsoft.com/office/2007/relationships/hdphoto" Target="../media/hdphoto5.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0"/>
            <a:ext cx="9144000" cy="51435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panose="020F0502020204030204"/>
              <a:ea typeface="等线" panose="020B0604020202020204" charset="-122"/>
            </a:endParaRPr>
          </a:p>
        </p:txBody>
      </p:sp>
      <p:sp>
        <p:nvSpPr>
          <p:cNvPr id="7" name="矩形 6"/>
          <p:cNvSpPr/>
          <p:nvPr/>
        </p:nvSpPr>
        <p:spPr>
          <a:xfrm>
            <a:off x="361950" y="279399"/>
            <a:ext cx="8420100" cy="46101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panose="020F0502020204030204"/>
              <a:ea typeface="等线" panose="020B0604020202020204" charset="-122"/>
            </a:endParaRPr>
          </a:p>
        </p:txBody>
      </p:sp>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6515101" y="-14643"/>
            <a:ext cx="2628900" cy="1201772"/>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7215812" y="2629162"/>
            <a:ext cx="1905000" cy="2565917"/>
          </a:xfrm>
          <a:prstGeom prst="rect">
            <a:avLst/>
          </a:prstGeom>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0" y="1635348"/>
            <a:ext cx="4902077" cy="3508153"/>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23188" y="2274040"/>
            <a:ext cx="2602447" cy="2803914"/>
          </a:xfrm>
          <a:prstGeom prst="rect">
            <a:avLst/>
          </a:prstGeom>
        </p:spPr>
      </p:pic>
      <p:sp>
        <p:nvSpPr>
          <p:cNvPr id="22" name="椭圆 21"/>
          <p:cNvSpPr/>
          <p:nvPr/>
        </p:nvSpPr>
        <p:spPr>
          <a:xfrm>
            <a:off x="-450069" y="-196801"/>
            <a:ext cx="1196376" cy="1196376"/>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panose="020F0502020204030204"/>
              <a:ea typeface="等线" panose="020B0604020202020204" charset="-122"/>
            </a:endParaRPr>
          </a:p>
        </p:txBody>
      </p:sp>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8194" t="23704" r="40139" b="10617"/>
          <a:stretch/>
        </p:blipFill>
        <p:spPr>
          <a:xfrm>
            <a:off x="6020557" y="3266511"/>
            <a:ext cx="1656044" cy="1932051"/>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6325" y="1102932"/>
            <a:ext cx="7238103" cy="1815242"/>
          </a:xfrm>
          <a:prstGeom prst="rect">
            <a:avLst/>
          </a:prstGeom>
        </p:spPr>
      </p:pic>
    </p:spTree>
    <p:extLst>
      <p:ext uri="{BB962C8B-B14F-4D97-AF65-F5344CB8AC3E}">
        <p14:creationId xmlns:p14="http://schemas.microsoft.com/office/powerpoint/2010/main" val="2486830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6"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80">
                                          <p:stCondLst>
                                            <p:cond delay="0"/>
                                          </p:stCondLst>
                                        </p:cTn>
                                        <p:tgtEl>
                                          <p:spTgt spid="22"/>
                                        </p:tgtEl>
                                      </p:cBhvr>
                                    </p:animEffect>
                                    <p:anim calcmode="lin" valueType="num">
                                      <p:cBhvr>
                                        <p:cTn id="1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 dur="26">
                                          <p:stCondLst>
                                            <p:cond delay="650"/>
                                          </p:stCondLst>
                                        </p:cTn>
                                        <p:tgtEl>
                                          <p:spTgt spid="22"/>
                                        </p:tgtEl>
                                      </p:cBhvr>
                                      <p:to x="100000" y="60000"/>
                                    </p:animScale>
                                    <p:animScale>
                                      <p:cBhvr>
                                        <p:cTn id="22" dur="166" decel="50000">
                                          <p:stCondLst>
                                            <p:cond delay="676"/>
                                          </p:stCondLst>
                                        </p:cTn>
                                        <p:tgtEl>
                                          <p:spTgt spid="22"/>
                                        </p:tgtEl>
                                      </p:cBhvr>
                                      <p:to x="100000" y="100000"/>
                                    </p:animScale>
                                    <p:animScale>
                                      <p:cBhvr>
                                        <p:cTn id="23" dur="26">
                                          <p:stCondLst>
                                            <p:cond delay="1312"/>
                                          </p:stCondLst>
                                        </p:cTn>
                                        <p:tgtEl>
                                          <p:spTgt spid="22"/>
                                        </p:tgtEl>
                                      </p:cBhvr>
                                      <p:to x="100000" y="80000"/>
                                    </p:animScale>
                                    <p:animScale>
                                      <p:cBhvr>
                                        <p:cTn id="24" dur="166" decel="50000">
                                          <p:stCondLst>
                                            <p:cond delay="1338"/>
                                          </p:stCondLst>
                                        </p:cTn>
                                        <p:tgtEl>
                                          <p:spTgt spid="22"/>
                                        </p:tgtEl>
                                      </p:cBhvr>
                                      <p:to x="100000" y="100000"/>
                                    </p:animScale>
                                    <p:animScale>
                                      <p:cBhvr>
                                        <p:cTn id="25" dur="26">
                                          <p:stCondLst>
                                            <p:cond delay="1642"/>
                                          </p:stCondLst>
                                        </p:cTn>
                                        <p:tgtEl>
                                          <p:spTgt spid="22"/>
                                        </p:tgtEl>
                                      </p:cBhvr>
                                      <p:to x="100000" y="90000"/>
                                    </p:animScale>
                                    <p:animScale>
                                      <p:cBhvr>
                                        <p:cTn id="26" dur="166" decel="50000">
                                          <p:stCondLst>
                                            <p:cond delay="1668"/>
                                          </p:stCondLst>
                                        </p:cTn>
                                        <p:tgtEl>
                                          <p:spTgt spid="22"/>
                                        </p:tgtEl>
                                      </p:cBhvr>
                                      <p:to x="100000" y="100000"/>
                                    </p:animScale>
                                    <p:animScale>
                                      <p:cBhvr>
                                        <p:cTn id="27" dur="26">
                                          <p:stCondLst>
                                            <p:cond delay="1808"/>
                                          </p:stCondLst>
                                        </p:cTn>
                                        <p:tgtEl>
                                          <p:spTgt spid="22"/>
                                        </p:tgtEl>
                                      </p:cBhvr>
                                      <p:to x="100000" y="95000"/>
                                    </p:animScale>
                                    <p:animScale>
                                      <p:cBhvr>
                                        <p:cTn id="28" dur="166" decel="50000">
                                          <p:stCondLst>
                                            <p:cond delay="1834"/>
                                          </p:stCondLst>
                                        </p:cTn>
                                        <p:tgtEl>
                                          <p:spTgt spid="22"/>
                                        </p:tgtEl>
                                      </p:cBhvr>
                                      <p:to x="100000" y="100000"/>
                                    </p:animScale>
                                  </p:childTnLst>
                                </p:cTn>
                              </p:par>
                              <p:par>
                                <p:cTn id="29" presetID="42"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5"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fltVal val="0"/>
                                          </p:val>
                                        </p:tav>
                                        <p:tav tm="100000">
                                          <p:val>
                                            <p:strVal val="#ppt_w"/>
                                          </p:val>
                                        </p:tav>
                                      </p:tavLst>
                                    </p:anim>
                                    <p:anim calcmode="lin" valueType="num">
                                      <p:cBhvr>
                                        <p:cTn id="43" dur="1000" fill="hold"/>
                                        <p:tgtEl>
                                          <p:spTgt spid="21"/>
                                        </p:tgtEl>
                                        <p:attrNameLst>
                                          <p:attrName>ppt_h</p:attrName>
                                        </p:attrNameLst>
                                      </p:cBhvr>
                                      <p:tavLst>
                                        <p:tav tm="0">
                                          <p:val>
                                            <p:fltVal val="0"/>
                                          </p:val>
                                        </p:tav>
                                        <p:tav tm="100000">
                                          <p:val>
                                            <p:strVal val="#ppt_h"/>
                                          </p:val>
                                        </p:tav>
                                      </p:tavLst>
                                    </p:anim>
                                    <p:anim calcmode="lin" valueType="num">
                                      <p:cBhvr>
                                        <p:cTn id="44"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1"/>
                                        </p:tgtEl>
                                        <p:attrNameLst>
                                          <p:attrName>ppt_y</p:attrName>
                                        </p:attrNameLst>
                                      </p:cBhvr>
                                      <p:tavLst>
                                        <p:tav tm="0" fmla="#ppt_y+(sin(-2*pi*(1-$))*-#ppt_x+cos(-2*pi*(1-$))*(1-#ppt_y))*(1-$)">
                                          <p:val>
                                            <p:fltVal val="0"/>
                                          </p:val>
                                        </p:tav>
                                        <p:tav tm="100000">
                                          <p:val>
                                            <p:fltVal val="1"/>
                                          </p:val>
                                        </p:tav>
                                      </p:tavLst>
                                    </p:anim>
                                  </p:childTnLst>
                                </p:cTn>
                              </p:par>
                              <p:par>
                                <p:cTn id="46" presetID="31" presetClass="entr" presetSubtype="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1000" fill="hold"/>
                                        <p:tgtEl>
                                          <p:spTgt spid="2"/>
                                        </p:tgtEl>
                                        <p:attrNameLst>
                                          <p:attrName>ppt_w</p:attrName>
                                        </p:attrNameLst>
                                      </p:cBhvr>
                                      <p:tavLst>
                                        <p:tav tm="0">
                                          <p:val>
                                            <p:fltVal val="0"/>
                                          </p:val>
                                        </p:tav>
                                        <p:tav tm="100000">
                                          <p:val>
                                            <p:strVal val="#ppt_w"/>
                                          </p:val>
                                        </p:tav>
                                      </p:tavLst>
                                    </p:anim>
                                    <p:anim calcmode="lin" valueType="num">
                                      <p:cBhvr>
                                        <p:cTn id="49" dur="1000" fill="hold"/>
                                        <p:tgtEl>
                                          <p:spTgt spid="2"/>
                                        </p:tgtEl>
                                        <p:attrNameLst>
                                          <p:attrName>ppt_h</p:attrName>
                                        </p:attrNameLst>
                                      </p:cBhvr>
                                      <p:tavLst>
                                        <p:tav tm="0">
                                          <p:val>
                                            <p:fltVal val="0"/>
                                          </p:val>
                                        </p:tav>
                                        <p:tav tm="100000">
                                          <p:val>
                                            <p:strVal val="#ppt_h"/>
                                          </p:val>
                                        </p:tav>
                                      </p:tavLst>
                                    </p:anim>
                                    <p:anim calcmode="lin" valueType="num">
                                      <p:cBhvr>
                                        <p:cTn id="50" dur="1000" fill="hold"/>
                                        <p:tgtEl>
                                          <p:spTgt spid="2"/>
                                        </p:tgtEl>
                                        <p:attrNameLst>
                                          <p:attrName>style.rotation</p:attrName>
                                        </p:attrNameLst>
                                      </p:cBhvr>
                                      <p:tavLst>
                                        <p:tav tm="0">
                                          <p:val>
                                            <p:fltVal val="90"/>
                                          </p:val>
                                        </p:tav>
                                        <p:tav tm="100000">
                                          <p:val>
                                            <p:fltVal val="0"/>
                                          </p:val>
                                        </p:tav>
                                      </p:tavLst>
                                    </p:anim>
                                    <p:animEffect transition="in" filter="fade">
                                      <p:cBhvr>
                                        <p:cTn id="5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FF38821-DF04-4ACC-8689-856AC1742B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38"/>
            <a:ext cx="9144000" cy="5143500"/>
          </a:xfrm>
          <a:prstGeom prst="rect">
            <a:avLst/>
          </a:prstGeom>
        </p:spPr>
      </p:pic>
      <p:sp>
        <p:nvSpPr>
          <p:cNvPr id="7" name="文本框 6">
            <a:extLst>
              <a:ext uri="{FF2B5EF4-FFF2-40B4-BE49-F238E27FC236}">
                <a16:creationId xmlns:a16="http://schemas.microsoft.com/office/drawing/2014/main" id="{0550B6A1-28CD-4C4F-93F8-E4A4A38985C5}"/>
              </a:ext>
            </a:extLst>
          </p:cNvPr>
          <p:cNvSpPr txBox="1"/>
          <p:nvPr/>
        </p:nvSpPr>
        <p:spPr>
          <a:xfrm>
            <a:off x="3148965" y="1969215"/>
            <a:ext cx="4549140" cy="1419619"/>
          </a:xfrm>
          <a:prstGeom prst="rect">
            <a:avLst/>
          </a:prstGeom>
          <a:noFill/>
        </p:spPr>
        <p:txBody>
          <a:bodyPr wrap="square" rtlCol="0">
            <a:spAutoFit/>
          </a:bodyPr>
          <a:lstStyle/>
          <a:p>
            <a:pPr algn="ctr" defTabSz="342900">
              <a:defRPr/>
            </a:pPr>
            <a:r>
              <a:rPr lang="en-US" altLang="zh-CN" sz="8625" b="1" dirty="0" err="1">
                <a:solidFill>
                  <a:srgbClr val="0070C0"/>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Đọc</a:t>
            </a:r>
            <a:endParaRPr lang="zh-CN" altLang="en-US" sz="6000" b="1" dirty="0">
              <a:solidFill>
                <a:srgbClr val="0070C0"/>
              </a:solidFill>
              <a:effectLst>
                <a:outerShdw blurRad="38100" dist="38100" dir="2700000" algn="tl">
                  <a:srgbClr val="000000">
                    <a:alpha val="43137"/>
                  </a:srgbClr>
                </a:outerShdw>
              </a:effectLst>
              <a:latin typeface="Open Sans Extrabold" panose="020B0906030804020204" pitchFamily="34" charset="0"/>
              <a:ea typeface="Arial-Rounded" panose="020B0500000000000000" pitchFamily="34" charset="0"/>
              <a:cs typeface="Open Sans Extrabold" panose="020B0906030804020204" pitchFamily="34" charset="0"/>
            </a:endParaRPr>
          </a:p>
        </p:txBody>
      </p:sp>
      <p:pic>
        <p:nvPicPr>
          <p:cNvPr id="9" name="图片 8">
            <a:extLst>
              <a:ext uri="{FF2B5EF4-FFF2-40B4-BE49-F238E27FC236}">
                <a16:creationId xmlns:a16="http://schemas.microsoft.com/office/drawing/2014/main" id="{F3504033-35EE-48EA-85E6-BE7370F5DF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40376" y="-798383"/>
            <a:ext cx="7082783" cy="4994910"/>
          </a:xfrm>
          <a:prstGeom prst="rect">
            <a:avLst/>
          </a:prstGeom>
        </p:spPr>
      </p:pic>
    </p:spTree>
    <p:extLst>
      <p:ext uri="{BB962C8B-B14F-4D97-AF65-F5344CB8AC3E}">
        <p14:creationId xmlns:p14="http://schemas.microsoft.com/office/powerpoint/2010/main" val="3817005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4362" y="200025"/>
            <a:ext cx="8243888" cy="4729163"/>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latin typeface="Times New Roman" panose="02020603050405020304" pitchFamily="18" charset="0"/>
              <a:cs typeface="Times New Roman" panose="02020603050405020304" pitchFamily="18" charset="0"/>
            </a:endParaRPr>
          </a:p>
        </p:txBody>
      </p:sp>
      <p:sp>
        <p:nvSpPr>
          <p:cNvPr id="24" name="Rectangle 23"/>
          <p:cNvSpPr/>
          <p:nvPr/>
        </p:nvSpPr>
        <p:spPr>
          <a:xfrm>
            <a:off x="2736346" y="424075"/>
            <a:ext cx="3671309" cy="553998"/>
          </a:xfrm>
          <a:prstGeom prst="rect">
            <a:avLst/>
          </a:prstGeom>
        </p:spPr>
        <p:txBody>
          <a:bodyPr wrap="square">
            <a:spAutoFit/>
          </a:bodyPr>
          <a:lstStyle/>
          <a:p>
            <a:pPr algn="ctr">
              <a:buClr>
                <a:srgbClr val="000000"/>
              </a:buClr>
              <a:buFont typeface="Arial"/>
              <a:buNone/>
              <a:defRPr/>
            </a:pPr>
            <a:r>
              <a:rPr lang="en-US" sz="3000" b="1" kern="0" dirty="0" err="1">
                <a:solidFill>
                  <a:srgbClr val="FF0000"/>
                </a:solidFill>
                <a:effectLst>
                  <a:outerShdw blurRad="38100" dist="38100" dir="2700000" algn="tl">
                    <a:srgbClr val="000000">
                      <a:alpha val="43137"/>
                    </a:srgbClr>
                  </a:outerShdw>
                </a:effectLst>
                <a:latin typeface="Times New Roman" panose="02020603050405020304" pitchFamily="18" charset="0"/>
                <a:ea typeface="杨任东竹石体-Semibold"/>
                <a:cs typeface="Times New Roman" panose="02020603050405020304" pitchFamily="18" charset="0"/>
                <a:sym typeface="Arial"/>
              </a:rPr>
              <a:t>Đọc</a:t>
            </a:r>
            <a:r>
              <a:rPr lang="en-US" sz="30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杨任东竹石体-Semibold"/>
                <a:cs typeface="Times New Roman" panose="02020603050405020304" pitchFamily="18" charset="0"/>
                <a:sym typeface="Arial"/>
              </a:rPr>
              <a:t> </a:t>
            </a:r>
            <a:r>
              <a:rPr lang="en-US" sz="3000" b="1" kern="0" dirty="0" err="1">
                <a:solidFill>
                  <a:srgbClr val="FF0000"/>
                </a:solidFill>
                <a:effectLst>
                  <a:outerShdw blurRad="38100" dist="38100" dir="2700000" algn="tl">
                    <a:srgbClr val="000000">
                      <a:alpha val="43137"/>
                    </a:srgbClr>
                  </a:outerShdw>
                </a:effectLst>
                <a:latin typeface="Times New Roman" panose="02020603050405020304" pitchFamily="18" charset="0"/>
                <a:ea typeface="杨任东竹石体-Semibold"/>
                <a:cs typeface="Times New Roman" panose="02020603050405020304" pitchFamily="18" charset="0"/>
                <a:sym typeface="Arial"/>
              </a:rPr>
              <a:t>mẫu</a:t>
            </a:r>
            <a:endParaRPr lang="en-US" sz="30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杨任东竹石体-Semibold"/>
              <a:cs typeface="Times New Roman" panose="02020603050405020304" pitchFamily="18" charset="0"/>
              <a:sym typeface="Arial"/>
            </a:endParaRPr>
          </a:p>
        </p:txBody>
      </p:sp>
      <p:pic>
        <p:nvPicPr>
          <p:cNvPr id="27" name="图片 7">
            <a:extLst>
              <a:ext uri="{FF2B5EF4-FFF2-40B4-BE49-F238E27FC236}">
                <a16:creationId xmlns:a16="http://schemas.microsoft.com/office/drawing/2014/main" id="{7FBEFBB7-4E87-4743-832D-8D53B602B2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3541422" y="2253786"/>
            <a:ext cx="2389768" cy="2754685"/>
          </a:xfrm>
          <a:prstGeom prst="rect">
            <a:avLst/>
          </a:prstGeom>
        </p:spPr>
      </p:pic>
      <p:pic>
        <p:nvPicPr>
          <p:cNvPr id="28" name="图片 4">
            <a:extLst>
              <a:ext uri="{FF2B5EF4-FFF2-40B4-BE49-F238E27FC236}">
                <a16:creationId xmlns:a16="http://schemas.microsoft.com/office/drawing/2014/main" id="{1C7C6C4F-EE12-46CE-80B0-66A01A4B84E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703109" y="2769578"/>
            <a:ext cx="2754396" cy="1281234"/>
          </a:xfrm>
          <a:prstGeom prst="rect">
            <a:avLst/>
          </a:prstGeom>
        </p:spPr>
      </p:pic>
      <p:pic>
        <p:nvPicPr>
          <p:cNvPr id="31" name="图片 4">
            <a:extLst>
              <a:ext uri="{FF2B5EF4-FFF2-40B4-BE49-F238E27FC236}">
                <a16:creationId xmlns:a16="http://schemas.microsoft.com/office/drawing/2014/main" id="{CD619D95-5968-4F0F-8B72-494563AA618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6035018" y="2769578"/>
            <a:ext cx="2911979" cy="1354535"/>
          </a:xfrm>
          <a:prstGeom prst="rect">
            <a:avLst/>
          </a:prstGeom>
        </p:spPr>
      </p:pic>
      <p:pic>
        <p:nvPicPr>
          <p:cNvPr id="32" name="图片 4">
            <a:extLst>
              <a:ext uri="{FF2B5EF4-FFF2-40B4-BE49-F238E27FC236}">
                <a16:creationId xmlns:a16="http://schemas.microsoft.com/office/drawing/2014/main" id="{F11B19C5-7938-4492-ADA7-4807F29B560D}"/>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3280622" y="877130"/>
            <a:ext cx="2754396" cy="1281234"/>
          </a:xfrm>
          <a:prstGeom prst="rect">
            <a:avLst/>
          </a:prstGeom>
        </p:spPr>
      </p:pic>
      <p:sp>
        <p:nvSpPr>
          <p:cNvPr id="2" name="TextBox 1">
            <a:extLst>
              <a:ext uri="{FF2B5EF4-FFF2-40B4-BE49-F238E27FC236}">
                <a16:creationId xmlns:a16="http://schemas.microsoft.com/office/drawing/2014/main" id="{E1CB77DA-7A77-4FBA-873F-970C0C19E995}"/>
              </a:ext>
            </a:extLst>
          </p:cNvPr>
          <p:cNvSpPr txBox="1"/>
          <p:nvPr/>
        </p:nvSpPr>
        <p:spPr>
          <a:xfrm>
            <a:off x="1415562" y="3147647"/>
            <a:ext cx="106387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Tay </a:t>
            </a:r>
            <a:r>
              <a:rPr lang="en-US" sz="2400" dirty="0" err="1">
                <a:latin typeface="Times New Roman" panose="02020603050405020304" pitchFamily="18" charset="0"/>
                <a:cs typeface="Times New Roman" panose="02020603050405020304" pitchFamily="18" charset="0"/>
              </a:rPr>
              <a:t>dò</a:t>
            </a:r>
            <a:endParaRPr lang="en-US" sz="2400"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180A1FE4-89BD-4E41-B106-4C4AE3AB09F0}"/>
              </a:ext>
            </a:extLst>
          </p:cNvPr>
          <p:cNvSpPr txBox="1"/>
          <p:nvPr/>
        </p:nvSpPr>
        <p:spPr>
          <a:xfrm>
            <a:off x="3989019" y="1337386"/>
            <a:ext cx="139358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dõi</a:t>
            </a:r>
            <a:endParaRPr lang="en-US" sz="2400"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A9329D6A-7F86-4E16-9668-263A65AB4E5A}"/>
              </a:ext>
            </a:extLst>
          </p:cNvPr>
          <p:cNvSpPr txBox="1"/>
          <p:nvPr/>
        </p:nvSpPr>
        <p:spPr>
          <a:xfrm>
            <a:off x="6757124" y="3227554"/>
            <a:ext cx="168376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Tai </a:t>
            </a:r>
            <a:r>
              <a:rPr lang="en-US" sz="2400" dirty="0" err="1">
                <a:latin typeface="Times New Roman" panose="02020603050405020304" pitchFamily="18" charset="0"/>
                <a:cs typeface="Times New Roman" panose="02020603050405020304" pitchFamily="18" charset="0"/>
              </a:rPr>
              <a:t>nghe</a:t>
            </a:r>
            <a:endParaRPr lang="en-US" sz="2400" dirty="0">
              <a:latin typeface="Times New Roman" panose="02020603050405020304" pitchFamily="18" charset="0"/>
              <a:cs typeface="Times New Roman" panose="02020603050405020304" pitchFamily="18" charset="0"/>
            </a:endParaRPr>
          </a:p>
        </p:txBody>
      </p:sp>
      <p:pic>
        <p:nvPicPr>
          <p:cNvPr id="45" name="Picture 4" descr="Check out Arrow icon created by 4B Icons | Graphic design posters, Mini  drawings, Desktop wallpaper art">
            <a:extLst>
              <a:ext uri="{FF2B5EF4-FFF2-40B4-BE49-F238E27FC236}">
                <a16:creationId xmlns:a16="http://schemas.microsoft.com/office/drawing/2014/main" id="{243DBF56-B395-42FB-808F-E7D598404F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450192">
            <a:off x="4457529" y="1795983"/>
            <a:ext cx="557554" cy="5575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heck out Arrow icon created by 4B Icons | Graphic design posters, Mini  drawings, Desktop wallpaper art">
            <a:extLst>
              <a:ext uri="{FF2B5EF4-FFF2-40B4-BE49-F238E27FC236}">
                <a16:creationId xmlns:a16="http://schemas.microsoft.com/office/drawing/2014/main" id="{3CDCECB4-27D8-4CDE-A693-8EE60A84FF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526325" flipV="1">
            <a:off x="5624849" y="3084821"/>
            <a:ext cx="650747" cy="65074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a:extLst>
              <a:ext uri="{FF2B5EF4-FFF2-40B4-BE49-F238E27FC236}">
                <a16:creationId xmlns:a16="http://schemas.microsoft.com/office/drawing/2014/main" id="{F727CE88-7749-4B70-BC65-C8E0D63A54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073675" flipH="1" flipV="1">
            <a:off x="3127302" y="3092392"/>
            <a:ext cx="650747" cy="650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45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par>
                                <p:cTn id="8" presetID="22" presetClass="entr" presetSubtype="8"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par>
                                <p:cTn id="11" presetID="22" presetClass="entr" presetSubtype="8"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105122"/>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2</a:t>
            </a:r>
          </a:p>
        </p:txBody>
      </p:sp>
      <p:sp>
        <p:nvSpPr>
          <p:cNvPr id="3" name="TextBox 2"/>
          <p:cNvSpPr txBox="1"/>
          <p:nvPr/>
        </p:nvSpPr>
        <p:spPr>
          <a:xfrm>
            <a:off x="727364" y="118908"/>
            <a:ext cx="7391400" cy="523172"/>
          </a:xfrm>
          <a:prstGeom prst="rect">
            <a:avLst/>
          </a:prstGeom>
          <a:noFill/>
        </p:spPr>
        <p:txBody>
          <a:bodyPr wrap="square" lIns="91391" tIns="45696" rIns="91391" bIns="45696" rtlCol="0">
            <a:spAutoFit/>
          </a:bodyPr>
          <a:lstStyle/>
          <a:p>
            <a:pPr algn="just"/>
            <a:r>
              <a:rPr lang="en-US" sz="2800" b="1" dirty="0" err="1">
                <a:latin typeface="Arial-Rounded" pitchFamily="34" charset="0"/>
                <a:ea typeface="Arial-Rounded" pitchFamily="34" charset="0"/>
                <a:cs typeface="Arial-Rounded" pitchFamily="34" charset="0"/>
              </a:rPr>
              <a:t>Đọc</a:t>
            </a:r>
            <a:endParaRPr lang="en-US" sz="2800" b="1" dirty="0">
              <a:latin typeface="Arial-Rounded" pitchFamily="34" charset="0"/>
              <a:ea typeface="Arial-Rounded" pitchFamily="34" charset="0"/>
              <a:cs typeface="Arial-Rounded" pitchFamily="34" charset="0"/>
            </a:endParaRPr>
          </a:p>
        </p:txBody>
      </p:sp>
      <p:sp>
        <p:nvSpPr>
          <p:cNvPr id="4" name="TextBox 3"/>
          <p:cNvSpPr txBox="1"/>
          <p:nvPr/>
        </p:nvSpPr>
        <p:spPr>
          <a:xfrm>
            <a:off x="1598468" y="254654"/>
            <a:ext cx="5947064" cy="477005"/>
          </a:xfrm>
          <a:prstGeom prst="rect">
            <a:avLst/>
          </a:prstGeom>
          <a:noFill/>
        </p:spPr>
        <p:txBody>
          <a:bodyPr wrap="square" lIns="91391" tIns="45696" rIns="91391" bIns="45696" rtlCol="0">
            <a:spAutoFit/>
          </a:bodyPr>
          <a:lstStyle/>
          <a:p>
            <a:pPr algn="ctr"/>
            <a:r>
              <a:rPr lang="en-US" sz="2500" b="1">
                <a:latin typeface="Arial-Rounded" pitchFamily="34" charset="0"/>
                <a:ea typeface="Arial-Rounded" pitchFamily="34" charset="0"/>
                <a:cs typeface="Arial-Rounded" pitchFamily="34" charset="0"/>
              </a:rPr>
              <a:t>Nụ hôn trên bàn tay</a:t>
            </a:r>
            <a:endParaRPr lang="en-US" sz="2500" b="1">
              <a:latin typeface="Arial Rounded MT Bold" pitchFamily="34" charset="0"/>
              <a:ea typeface="Arial-Rounded" pitchFamily="34" charset="0"/>
              <a:cs typeface="Arial-Rounded" pitchFamily="34" charset="0"/>
            </a:endParaRPr>
          </a:p>
        </p:txBody>
      </p:sp>
      <p:sp>
        <p:nvSpPr>
          <p:cNvPr id="5" name="TextBox 4"/>
          <p:cNvSpPr txBox="1"/>
          <p:nvPr/>
        </p:nvSpPr>
        <p:spPr>
          <a:xfrm>
            <a:off x="0" y="655865"/>
            <a:ext cx="8991600" cy="4570433"/>
          </a:xfrm>
          <a:prstGeom prst="rect">
            <a:avLst/>
          </a:prstGeom>
          <a:noFill/>
        </p:spPr>
        <p:txBody>
          <a:bodyPr wrap="square" lIns="91391" tIns="45696" rIns="91391" bIns="45696" rtlCol="0">
            <a:spAutoFit/>
          </a:bodyPr>
          <a:lstStyle/>
          <a:p>
            <a:pPr algn="just"/>
            <a:r>
              <a:rPr lang="en-US" sz="2500" dirty="0">
                <a:latin typeface="Arial-Rounded" pitchFamily="34" charset="0"/>
                <a:ea typeface="Arial-Rounded" pitchFamily="34" charset="0"/>
                <a:cs typeface="Arial-Rounded" pitchFamily="34" charset="0"/>
              </a:rPr>
              <a:t> </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Ngày</a:t>
            </a:r>
            <a:r>
              <a:rPr lang="en-US" sz="2500" dirty="0" smtClean="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đầu</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đi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học</a:t>
            </a:r>
            <a:r>
              <a:rPr lang="en-US" sz="2500" dirty="0">
                <a:latin typeface="Arial-Rounded" pitchFamily="34" charset="0"/>
                <a:ea typeface="Arial-Rounded" pitchFamily="34" charset="0"/>
                <a:cs typeface="Arial-Rounded" pitchFamily="34" charset="0"/>
              </a:rPr>
              <a:t>, Nam </a:t>
            </a:r>
            <a:r>
              <a:rPr lang="en-US" sz="2500" dirty="0" err="1">
                <a:latin typeface="Arial-Rounded" pitchFamily="34" charset="0"/>
                <a:ea typeface="Arial-Rounded" pitchFamily="34" charset="0"/>
                <a:cs typeface="Arial-Rounded" pitchFamily="34" charset="0"/>
              </a:rPr>
              <a:t>hồi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hộp</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lắm</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Mẹ</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nhẹ</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nhàng</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đặt</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một</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nụ</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hôn</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vào</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bàn</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tay</a:t>
            </a:r>
            <a:r>
              <a:rPr lang="en-US" sz="2500" dirty="0">
                <a:latin typeface="Arial-Rounded" pitchFamily="34" charset="0"/>
                <a:ea typeface="Arial-Rounded" pitchFamily="34" charset="0"/>
                <a:cs typeface="Arial-Rounded" pitchFamily="34" charset="0"/>
              </a:rPr>
              <a:t> Nam </a:t>
            </a:r>
            <a:r>
              <a:rPr lang="en-US" sz="2500" dirty="0" err="1">
                <a:latin typeface="Arial-Rounded" pitchFamily="34" charset="0"/>
                <a:ea typeface="Arial-Rounded" pitchFamily="34" charset="0"/>
                <a:cs typeface="Arial-Rounded" pitchFamily="34" charset="0"/>
              </a:rPr>
              <a:t>và</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dặn</a:t>
            </a:r>
            <a:r>
              <a:rPr lang="en-US" sz="2500" dirty="0">
                <a:latin typeface="Arial-Rounded" pitchFamily="34" charset="0"/>
                <a:ea typeface="Arial-Rounded" pitchFamily="34" charset="0"/>
                <a:cs typeface="Arial-Rounded" pitchFamily="34" charset="0"/>
              </a:rPr>
              <a:t>:</a:t>
            </a:r>
          </a:p>
          <a:p>
            <a:pPr algn="just"/>
            <a:r>
              <a:rPr lang="en-US" sz="2500" dirty="0" smtClean="0">
                <a:latin typeface="Arial-Rounded" pitchFamily="34" charset="0"/>
                <a:ea typeface="Arial-Rounded" pitchFamily="34" charset="0"/>
                <a:cs typeface="Arial-Rounded" pitchFamily="34" charset="0"/>
              </a:rPr>
              <a:t>      - </a:t>
            </a:r>
            <a:r>
              <a:rPr lang="en-US" sz="2500" dirty="0" err="1">
                <a:latin typeface="Arial-Rounded" pitchFamily="34" charset="0"/>
                <a:ea typeface="Arial-Rounded" pitchFamily="34" charset="0"/>
                <a:cs typeface="Arial-Rounded" pitchFamily="34" charset="0"/>
              </a:rPr>
              <a:t>Mỗi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khi</a:t>
            </a:r>
            <a:r>
              <a:rPr lang="en-US" sz="2500" dirty="0">
                <a:latin typeface="Arial-Rounded" pitchFamily="34" charset="0"/>
                <a:ea typeface="Arial-Rounded" pitchFamily="34" charset="0"/>
                <a:cs typeface="Arial-Rounded" pitchFamily="34" charset="0"/>
              </a:rPr>
              <a:t> lo </a:t>
            </a:r>
            <a:r>
              <a:rPr lang="en-US" sz="2500" dirty="0" err="1">
                <a:latin typeface="Arial-Rounded" pitchFamily="34" charset="0"/>
                <a:ea typeface="Arial-Rounded" pitchFamily="34" charset="0"/>
                <a:cs typeface="Arial-Rounded" pitchFamily="34" charset="0"/>
              </a:rPr>
              <a:t>lắng</a:t>
            </a:r>
            <a:r>
              <a:rPr lang="en-US" sz="2500" dirty="0">
                <a:latin typeface="Arial-Rounded" pitchFamily="34" charset="0"/>
                <a:ea typeface="Arial-Rounded" pitchFamily="34" charset="0"/>
                <a:cs typeface="Arial-Rounded" pitchFamily="34" charset="0"/>
              </a:rPr>
              <a:t>, con </a:t>
            </a:r>
            <a:r>
              <a:rPr lang="en-US" sz="2500" dirty="0" err="1">
                <a:latin typeface="Arial-Rounded" pitchFamily="34" charset="0"/>
                <a:ea typeface="Arial-Rounded" pitchFamily="34" charset="0"/>
                <a:cs typeface="Arial-Rounded" pitchFamily="34" charset="0"/>
              </a:rPr>
              <a:t>hãy</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áp</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bàn</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tay</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này</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lên</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má</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Mẹ</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lúc</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nào</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cũng</a:t>
            </a:r>
            <a:r>
              <a:rPr lang="en-US" sz="2500" dirty="0">
                <a:latin typeface="Arial-Rounded" pitchFamily="34" charset="0"/>
                <a:ea typeface="Arial-Rounded" pitchFamily="34" charset="0"/>
                <a:cs typeface="Arial-Rounded" pitchFamily="34" charset="0"/>
              </a:rPr>
              <a:t> ở </a:t>
            </a:r>
            <a:r>
              <a:rPr lang="en-US" sz="2500" dirty="0" err="1">
                <a:latin typeface="Arial-Rounded" pitchFamily="34" charset="0"/>
                <a:ea typeface="Arial-Rounded" pitchFamily="34" charset="0"/>
                <a:cs typeface="Arial-Rounded" pitchFamily="34" charset="0"/>
              </a:rPr>
              <a:t>bên</a:t>
            </a:r>
            <a:r>
              <a:rPr lang="en-US" sz="2500" dirty="0">
                <a:latin typeface="Arial-Rounded" pitchFamily="34" charset="0"/>
                <a:ea typeface="Arial-Rounded" pitchFamily="34" charset="0"/>
                <a:cs typeface="Arial-Rounded" pitchFamily="34" charset="0"/>
              </a:rPr>
              <a:t> con. </a:t>
            </a:r>
            <a:endParaRPr lang="en-US" sz="2500" dirty="0" smtClean="0">
              <a:latin typeface="Arial-Rounded" pitchFamily="34" charset="0"/>
              <a:ea typeface="Arial-Rounded" pitchFamily="34" charset="0"/>
              <a:cs typeface="Arial-Rounded" pitchFamily="34" charset="0"/>
            </a:endParaRPr>
          </a:p>
          <a:p>
            <a:pPr algn="just"/>
            <a:r>
              <a:rPr lang="en-US" sz="2500" dirty="0" smtClean="0">
                <a:latin typeface="Arial-Rounded" pitchFamily="34" charset="0"/>
                <a:ea typeface="Arial-Rounded" pitchFamily="34" charset="0"/>
                <a:cs typeface="Arial-Rounded" pitchFamily="34" charset="0"/>
              </a:rPr>
              <a:t>      Nam </a:t>
            </a:r>
            <a:r>
              <a:rPr lang="en-US" sz="2500" dirty="0" err="1">
                <a:latin typeface="Arial-Rounded" pitchFamily="34" charset="0"/>
                <a:ea typeface="Arial-Rounded" pitchFamily="34" charset="0"/>
                <a:cs typeface="Arial-Rounded" pitchFamily="34" charset="0"/>
              </a:rPr>
              <a:t>cảm</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thấy</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thật</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ấm</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áp</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Cậu</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im</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lặng</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rồi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đột</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nhiên</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mỉm</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cười</a:t>
            </a:r>
            <a:r>
              <a:rPr lang="en-US" sz="2500" dirty="0">
                <a:latin typeface="Arial-Rounded" pitchFamily="34" charset="0"/>
                <a:ea typeface="Arial-Rounded" pitchFamily="34" charset="0"/>
                <a:cs typeface="Arial-Rounded" pitchFamily="34" charset="0"/>
              </a:rPr>
              <a:t>: </a:t>
            </a:r>
          </a:p>
          <a:p>
            <a:pPr algn="just"/>
            <a:r>
              <a:rPr lang="en-US" sz="2500" dirty="0" smtClean="0">
                <a:latin typeface="Arial-Rounded" pitchFamily="34" charset="0"/>
                <a:ea typeface="Arial-Rounded" pitchFamily="34" charset="0"/>
                <a:cs typeface="Arial-Rounded" pitchFamily="34" charset="0"/>
              </a:rPr>
              <a:t>      - </a:t>
            </a:r>
            <a:r>
              <a:rPr lang="en-US" sz="2500" dirty="0" err="1" smtClean="0">
                <a:latin typeface="Arial-Rounded" pitchFamily="34" charset="0"/>
                <a:ea typeface="Arial-Rounded" pitchFamily="34" charset="0"/>
                <a:cs typeface="Arial-Rounded" pitchFamily="34" charset="0"/>
              </a:rPr>
              <a:t>Mẹ</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đưa</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tay</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cho</a:t>
            </a:r>
            <a:r>
              <a:rPr lang="en-US" sz="2500" dirty="0" smtClean="0">
                <a:latin typeface="Arial-Rounded" pitchFamily="34" charset="0"/>
                <a:ea typeface="Arial-Rounded" pitchFamily="34" charset="0"/>
                <a:cs typeface="Arial-Rounded" pitchFamily="34" charset="0"/>
              </a:rPr>
              <a:t> con </a:t>
            </a:r>
            <a:r>
              <a:rPr lang="en-US" sz="2500" dirty="0" err="1" smtClean="0">
                <a:latin typeface="Arial-Rounded" pitchFamily="34" charset="0"/>
                <a:ea typeface="Arial-Rounded" pitchFamily="34" charset="0"/>
                <a:cs typeface="Arial-Rounded" pitchFamily="34" charset="0"/>
              </a:rPr>
              <a:t>nào</a:t>
            </a:r>
            <a:r>
              <a:rPr lang="en-US" sz="2500" dirty="0" smtClean="0">
                <a:latin typeface="Arial-Rounded" pitchFamily="34" charset="0"/>
                <a:ea typeface="Arial-Rounded" pitchFamily="34" charset="0"/>
                <a:cs typeface="Arial-Rounded" pitchFamily="34" charset="0"/>
              </a:rPr>
              <a:t>!</a:t>
            </a:r>
          </a:p>
          <a:p>
            <a:pPr algn="just"/>
            <a:r>
              <a:rPr lang="en-US" sz="2500" dirty="0">
                <a:latin typeface="Arial-Rounded" pitchFamily="34" charset="0"/>
                <a:ea typeface="Arial-Rounded" pitchFamily="34" charset="0"/>
                <a:cs typeface="Arial-Rounded" pitchFamily="34" charset="0"/>
              </a:rPr>
              <a:t> </a:t>
            </a:r>
            <a:r>
              <a:rPr lang="en-US" sz="2500" dirty="0" smtClean="0">
                <a:latin typeface="Arial-Rounded" pitchFamily="34" charset="0"/>
                <a:ea typeface="Arial-Rounded" pitchFamily="34" charset="0"/>
                <a:cs typeface="Arial-Rounded" pitchFamily="34" charset="0"/>
              </a:rPr>
              <a:t>     Nam </a:t>
            </a:r>
            <a:r>
              <a:rPr lang="en-US" sz="2500" dirty="0" err="1" smtClean="0">
                <a:latin typeface="Arial-Rounded" pitchFamily="34" charset="0"/>
                <a:ea typeface="Arial-Rounded" pitchFamily="34" charset="0"/>
                <a:cs typeface="Arial-Rounded" pitchFamily="34" charset="0"/>
              </a:rPr>
              <a:t>đặt</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một</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nụ</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hôm</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vào</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bàn</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tay</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mẹ</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rồi</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thủ</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thỉ</a:t>
            </a:r>
            <a:r>
              <a:rPr lang="en-US" sz="2500" dirty="0" smtClean="0">
                <a:latin typeface="Arial-Rounded" pitchFamily="34" charset="0"/>
                <a:ea typeface="Arial-Rounded" pitchFamily="34" charset="0"/>
                <a:cs typeface="Arial-Rounded" pitchFamily="34" charset="0"/>
              </a:rPr>
              <a:t>:</a:t>
            </a:r>
          </a:p>
          <a:p>
            <a:pPr algn="just"/>
            <a:r>
              <a:rPr lang="en-US" sz="2500" dirty="0">
                <a:latin typeface="Arial-Rounded" pitchFamily="34" charset="0"/>
                <a:ea typeface="Arial-Rounded" pitchFamily="34" charset="0"/>
                <a:cs typeface="Arial-Rounded" pitchFamily="34" charset="0"/>
              </a:rPr>
              <a:t> </a:t>
            </a:r>
            <a:r>
              <a:rPr lang="en-US" sz="2500" dirty="0" smtClean="0">
                <a:latin typeface="Arial-Rounded" pitchFamily="34" charset="0"/>
                <a:ea typeface="Arial-Rounded" pitchFamily="34" charset="0"/>
                <a:cs typeface="Arial-Rounded" pitchFamily="34" charset="0"/>
              </a:rPr>
              <a:t>     - </a:t>
            </a:r>
            <a:r>
              <a:rPr lang="en-US" sz="2500" dirty="0" err="1" smtClean="0">
                <a:latin typeface="Arial-Rounded" pitchFamily="34" charset="0"/>
                <a:ea typeface="Arial-Rounded" pitchFamily="34" charset="0"/>
                <a:cs typeface="Arial-Rounded" pitchFamily="34" charset="0"/>
              </a:rPr>
              <a:t>Bây</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giờ</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thì</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mẹ</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cũng</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có</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nụ</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hôn</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trên</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bàn</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tay</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rồi</a:t>
            </a:r>
            <a:r>
              <a:rPr lang="en-US" sz="2500" dirty="0" smtClean="0">
                <a:latin typeface="Arial-Rounded" pitchFamily="34" charset="0"/>
                <a:ea typeface="Arial-Rounded" pitchFamily="34" charset="0"/>
                <a:cs typeface="Arial-Rounded" pitchFamily="34" charset="0"/>
              </a:rPr>
              <a:t>. Con </a:t>
            </a:r>
            <a:r>
              <a:rPr lang="en-US" sz="2500" dirty="0" err="1" smtClean="0">
                <a:latin typeface="Arial-Rounded" pitchFamily="34" charset="0"/>
                <a:ea typeface="Arial-Rounded" pitchFamily="34" charset="0"/>
                <a:cs typeface="Arial-Rounded" pitchFamily="34" charset="0"/>
              </a:rPr>
              <a:t>yêu</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mẹ</a:t>
            </a:r>
            <a:r>
              <a:rPr lang="en-US" sz="2500" dirty="0" smtClean="0">
                <a:latin typeface="Arial-Rounded" pitchFamily="34" charset="0"/>
                <a:ea typeface="Arial-Rounded" pitchFamily="34" charset="0"/>
                <a:cs typeface="Arial-Rounded" pitchFamily="34" charset="0"/>
              </a:rPr>
              <a:t>! </a:t>
            </a:r>
          </a:p>
          <a:p>
            <a:pPr algn="just"/>
            <a:r>
              <a:rPr lang="en-US" sz="2500" dirty="0" smtClean="0">
                <a:latin typeface="Arial-Rounded" pitchFamily="34" charset="0"/>
                <a:ea typeface="Arial-Rounded" pitchFamily="34" charset="0"/>
                <a:cs typeface="Arial-Rounded" pitchFamily="34" charset="0"/>
              </a:rPr>
              <a:t>      Nam </a:t>
            </a:r>
            <a:r>
              <a:rPr lang="en-US" sz="2500" dirty="0" err="1" smtClean="0">
                <a:latin typeface="Arial-Rounded" pitchFamily="34" charset="0"/>
                <a:ea typeface="Arial-Rounded" pitchFamily="34" charset="0"/>
                <a:cs typeface="Arial-Rounded" pitchFamily="34" charset="0"/>
              </a:rPr>
              <a:t>chào</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mẹ</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và</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tung</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tăng</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bước</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vào</a:t>
            </a:r>
            <a:r>
              <a:rPr lang="en-US" sz="2500" dirty="0" smtClean="0">
                <a:latin typeface="Arial-Rounded" pitchFamily="34" charset="0"/>
                <a:ea typeface="Arial-Rounded" pitchFamily="34" charset="0"/>
                <a:cs typeface="Arial-Rounded" pitchFamily="34" charset="0"/>
              </a:rPr>
              <a:t> </a:t>
            </a:r>
            <a:r>
              <a:rPr lang="en-US" sz="2500" dirty="0" err="1" smtClean="0">
                <a:latin typeface="Arial-Rounded" pitchFamily="34" charset="0"/>
                <a:ea typeface="Arial-Rounded" pitchFamily="34" charset="0"/>
                <a:cs typeface="Arial-Rounded" pitchFamily="34" charset="0"/>
              </a:rPr>
              <a:t>lớp</a:t>
            </a:r>
            <a:r>
              <a:rPr lang="en-US" sz="2500" dirty="0" smtClean="0">
                <a:latin typeface="Arial-Rounded" pitchFamily="34" charset="0"/>
                <a:ea typeface="Arial-Rounded" pitchFamily="34" charset="0"/>
                <a:cs typeface="Arial-Rounded" pitchFamily="34" charset="0"/>
              </a:rPr>
              <a:t>.</a:t>
            </a:r>
          </a:p>
          <a:p>
            <a:pPr algn="just"/>
            <a:r>
              <a:rPr lang="en-US" sz="1600" dirty="0" smtClean="0">
                <a:latin typeface="Arial-Rounded" pitchFamily="34" charset="0"/>
                <a:ea typeface="Arial-Rounded" pitchFamily="34" charset="0"/>
                <a:cs typeface="Arial-Rounded" pitchFamily="34" charset="0"/>
              </a:rPr>
              <a:t>                                                (</a:t>
            </a:r>
            <a:r>
              <a:rPr lang="en-US" sz="1600" i="1" dirty="0" smtClean="0">
                <a:latin typeface="Arial-Rounded" pitchFamily="34" charset="0"/>
                <a:ea typeface="Arial-Rounded" pitchFamily="34" charset="0"/>
                <a:cs typeface="Arial-Rounded" pitchFamily="34" charset="0"/>
              </a:rPr>
              <a:t>Theo</a:t>
            </a:r>
            <a:r>
              <a:rPr lang="en-US" sz="1600" dirty="0" smtClean="0">
                <a:latin typeface="Arial-Rounded" pitchFamily="34" charset="0"/>
                <a:ea typeface="Arial-Rounded" pitchFamily="34" charset="0"/>
                <a:cs typeface="Arial-Rounded" pitchFamily="34" charset="0"/>
              </a:rPr>
              <a:t> Au-</a:t>
            </a:r>
            <a:r>
              <a:rPr lang="en-US" sz="1600" dirty="0" err="1" smtClean="0">
                <a:latin typeface="Arial-Rounded" pitchFamily="34" charset="0"/>
                <a:ea typeface="Arial-Rounded" pitchFamily="34" charset="0"/>
                <a:cs typeface="Arial-Rounded" pitchFamily="34" charset="0"/>
              </a:rPr>
              <a:t>đrây</a:t>
            </a:r>
            <a:r>
              <a:rPr lang="en-US" sz="1600" dirty="0" smtClean="0">
                <a:latin typeface="Arial-Rounded" pitchFamily="34" charset="0"/>
                <a:ea typeface="Arial-Rounded" pitchFamily="34" charset="0"/>
                <a:cs typeface="Arial-Rounded" pitchFamily="34" charset="0"/>
              </a:rPr>
              <a:t> Pen, </a:t>
            </a:r>
            <a:r>
              <a:rPr lang="en-US" sz="1600" i="1" dirty="0" err="1" smtClean="0">
                <a:latin typeface="Arial-Rounded" pitchFamily="34" charset="0"/>
                <a:ea typeface="Arial-Rounded" pitchFamily="34" charset="0"/>
                <a:cs typeface="Arial-Rounded" pitchFamily="34" charset="0"/>
              </a:rPr>
              <a:t>Nụ</a:t>
            </a:r>
            <a:r>
              <a:rPr lang="en-US" sz="1600" i="1" dirty="0" smtClean="0">
                <a:latin typeface="Arial-Rounded" pitchFamily="34" charset="0"/>
                <a:ea typeface="Arial-Rounded" pitchFamily="34" charset="0"/>
                <a:cs typeface="Arial-Rounded" pitchFamily="34" charset="0"/>
              </a:rPr>
              <a:t> </a:t>
            </a:r>
            <a:r>
              <a:rPr lang="en-US" sz="1600" i="1" dirty="0" err="1" smtClean="0">
                <a:latin typeface="Arial-Rounded" pitchFamily="34" charset="0"/>
                <a:ea typeface="Arial-Rounded" pitchFamily="34" charset="0"/>
                <a:cs typeface="Arial-Rounded" pitchFamily="34" charset="0"/>
              </a:rPr>
              <a:t>hôn</a:t>
            </a:r>
            <a:r>
              <a:rPr lang="en-US" sz="1600" i="1" dirty="0" smtClean="0">
                <a:latin typeface="Arial-Rounded" pitchFamily="34" charset="0"/>
                <a:ea typeface="Arial-Rounded" pitchFamily="34" charset="0"/>
                <a:cs typeface="Arial-Rounded" pitchFamily="34" charset="0"/>
              </a:rPr>
              <a:t> </a:t>
            </a:r>
            <a:r>
              <a:rPr lang="en-US" sz="1600" i="1" dirty="0" err="1" smtClean="0">
                <a:latin typeface="Arial-Rounded" pitchFamily="34" charset="0"/>
                <a:ea typeface="Arial-Rounded" pitchFamily="34" charset="0"/>
                <a:cs typeface="Arial-Rounded" pitchFamily="34" charset="0"/>
              </a:rPr>
              <a:t>trên</a:t>
            </a:r>
            <a:r>
              <a:rPr lang="en-US" sz="1600" i="1" dirty="0" smtClean="0">
                <a:latin typeface="Arial-Rounded" pitchFamily="34" charset="0"/>
                <a:ea typeface="Arial-Rounded" pitchFamily="34" charset="0"/>
                <a:cs typeface="Arial-Rounded" pitchFamily="34" charset="0"/>
              </a:rPr>
              <a:t> </a:t>
            </a:r>
            <a:r>
              <a:rPr lang="en-US" sz="1600" i="1" dirty="0" err="1" smtClean="0">
                <a:latin typeface="Arial-Rounded" pitchFamily="34" charset="0"/>
                <a:ea typeface="Arial-Rounded" pitchFamily="34" charset="0"/>
                <a:cs typeface="Arial-Rounded" pitchFamily="34" charset="0"/>
              </a:rPr>
              <a:t>bàn</a:t>
            </a:r>
            <a:r>
              <a:rPr lang="en-US" sz="1600" i="1" dirty="0" smtClean="0">
                <a:latin typeface="Arial-Rounded" pitchFamily="34" charset="0"/>
                <a:ea typeface="Arial-Rounded" pitchFamily="34" charset="0"/>
                <a:cs typeface="Arial-Rounded" pitchFamily="34" charset="0"/>
              </a:rPr>
              <a:t> </a:t>
            </a:r>
            <a:r>
              <a:rPr lang="en-US" sz="1600" i="1" dirty="0" err="1" smtClean="0">
                <a:latin typeface="Arial-Rounded" pitchFamily="34" charset="0"/>
                <a:ea typeface="Arial-Rounded" pitchFamily="34" charset="0"/>
                <a:cs typeface="Arial-Rounded" pitchFamily="34" charset="0"/>
              </a:rPr>
              <a:t>tay</a:t>
            </a:r>
            <a:r>
              <a:rPr lang="en-US" sz="1600" i="1" dirty="0" smtClean="0">
                <a:latin typeface="Arial-Rounded" pitchFamily="34" charset="0"/>
                <a:ea typeface="Arial-Rounded" pitchFamily="34" charset="0"/>
                <a:cs typeface="Arial-Rounded" pitchFamily="34" charset="0"/>
              </a:rPr>
              <a:t>,</a:t>
            </a:r>
            <a:r>
              <a:rPr lang="en-US" sz="1600" dirty="0" smtClean="0">
                <a:latin typeface="Arial-Rounded" pitchFamily="34" charset="0"/>
                <a:ea typeface="Arial-Rounded" pitchFamily="34" charset="0"/>
                <a:cs typeface="Arial-Rounded" pitchFamily="34" charset="0"/>
              </a:rPr>
              <a:t> </a:t>
            </a:r>
            <a:r>
              <a:rPr lang="en-US" sz="1600" dirty="0" err="1" smtClean="0">
                <a:latin typeface="Arial-Rounded" pitchFamily="34" charset="0"/>
                <a:ea typeface="Arial-Rounded" pitchFamily="34" charset="0"/>
                <a:cs typeface="Arial-Rounded" pitchFamily="34" charset="0"/>
              </a:rPr>
              <a:t>Đỗ</a:t>
            </a:r>
            <a:r>
              <a:rPr lang="en-US" sz="1600" dirty="0" smtClean="0">
                <a:latin typeface="Arial-Rounded" pitchFamily="34" charset="0"/>
                <a:ea typeface="Arial-Rounded" pitchFamily="34" charset="0"/>
                <a:cs typeface="Arial-Rounded" pitchFamily="34" charset="0"/>
              </a:rPr>
              <a:t> </a:t>
            </a:r>
            <a:r>
              <a:rPr lang="en-US" sz="1600" dirty="0" err="1" smtClean="0">
                <a:latin typeface="Arial-Rounded" pitchFamily="34" charset="0"/>
                <a:ea typeface="Arial-Rounded" pitchFamily="34" charset="0"/>
                <a:cs typeface="Arial-Rounded" pitchFamily="34" charset="0"/>
              </a:rPr>
              <a:t>Nhật</a:t>
            </a:r>
            <a:r>
              <a:rPr lang="en-US" sz="1600" dirty="0" smtClean="0">
                <a:latin typeface="Arial-Rounded" pitchFamily="34" charset="0"/>
                <a:ea typeface="Arial-Rounded" pitchFamily="34" charset="0"/>
                <a:cs typeface="Arial-Rounded" pitchFamily="34" charset="0"/>
              </a:rPr>
              <a:t> Nam </a:t>
            </a:r>
            <a:r>
              <a:rPr lang="en-US" sz="1600" i="1" dirty="0" err="1" smtClean="0">
                <a:latin typeface="Arial-Rounded" pitchFamily="34" charset="0"/>
                <a:ea typeface="Arial-Rounded" pitchFamily="34" charset="0"/>
                <a:cs typeface="Arial-Rounded" pitchFamily="34" charset="0"/>
              </a:rPr>
              <a:t>dịch</a:t>
            </a:r>
            <a:r>
              <a:rPr lang="en-US" sz="1600" dirty="0" smtClean="0">
                <a:latin typeface="Arial-Rounded" pitchFamily="34" charset="0"/>
                <a:ea typeface="Arial-Rounded" pitchFamily="34" charset="0"/>
                <a:cs typeface="Arial-Rounded" pitchFamily="34" charset="0"/>
              </a:rPr>
              <a:t>)</a:t>
            </a:r>
            <a:endParaRPr lang="en-US" sz="2000" dirty="0">
              <a:latin typeface="Arial Rounded MT Bold" pitchFamily="34" charset="0"/>
              <a:ea typeface="Arial-Rounded" pitchFamily="34" charset="0"/>
              <a:cs typeface="Arial-Rounded" pitchFamily="34" charset="0"/>
            </a:endParaRPr>
          </a:p>
        </p:txBody>
      </p:sp>
      <p:sp>
        <p:nvSpPr>
          <p:cNvPr id="8" name="Cloud 7"/>
          <p:cNvSpPr/>
          <p:nvPr/>
        </p:nvSpPr>
        <p:spPr>
          <a:xfrm>
            <a:off x="7392266" y="-15547"/>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Rounded" pitchFamily="34" charset="0"/>
                <a:ea typeface="Arial-Rounded" pitchFamily="34" charset="0"/>
                <a:cs typeface="Arial-Rounded" pitchFamily="34" charset="0"/>
              </a:rPr>
              <a:t>Đọc mẫu</a:t>
            </a:r>
            <a:endParaRPr lang="en-US" sz="2000" b="1">
              <a:solidFill>
                <a:schemeClr val="tx1"/>
              </a:solidFill>
              <a:latin typeface="Arial-Rounded" pitchFamily="34" charset="0"/>
              <a:ea typeface="Arial-Rounded" pitchFamily="34" charset="0"/>
              <a:cs typeface="Arial-Rounded" pitchFamily="34" charset="0"/>
            </a:endParaRPr>
          </a:p>
        </p:txBody>
      </p:sp>
    </p:spTree>
    <p:custDataLst>
      <p:tags r:id="rId1"/>
    </p:custDataLst>
    <p:extLst>
      <p:ext uri="{BB962C8B-B14F-4D97-AF65-F5344CB8AC3E}">
        <p14:creationId xmlns:p14="http://schemas.microsoft.com/office/powerpoint/2010/main" val="3944457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929470" y="4337313"/>
            <a:ext cx="7773005" cy="584739"/>
          </a:xfrm>
          <a:prstGeom prst="rect">
            <a:avLst/>
          </a:prstGeom>
          <a:solidFill>
            <a:srgbClr val="FFD347"/>
          </a:solidFill>
        </p:spPr>
        <p:txBody>
          <a:bodyPr wrap="square" lIns="91403" tIns="45702" rIns="91403" bIns="45702" rtlCol="0">
            <a:spAutoFit/>
          </a:bodyPr>
          <a:lstStyle/>
          <a:p>
            <a:pPr algn="ctr"/>
            <a:r>
              <a:rPr lang="en-US" sz="3200" smtClean="0">
                <a:latin typeface="Arial-Rounded" pitchFamily="34" charset="0"/>
                <a:ea typeface="Arial-Rounded" pitchFamily="34" charset="0"/>
                <a:cs typeface="Arial-Rounded" pitchFamily="34" charset="0"/>
              </a:rPr>
              <a:t>Vì sao có các dấu gạch ngang đầu dòng?</a:t>
            </a:r>
            <a:endParaRPr lang="en-US" sz="3200">
              <a:latin typeface="Arial-Rounded" pitchFamily="34" charset="0"/>
              <a:ea typeface="Arial-Rounded" pitchFamily="34" charset="0"/>
              <a:cs typeface="Arial-Rounded" pitchFamily="34"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28" y="24485"/>
            <a:ext cx="8939213" cy="4339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66418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28" y="24485"/>
            <a:ext cx="8939213" cy="4339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66231" y="4357483"/>
            <a:ext cx="7773005" cy="523184"/>
          </a:xfrm>
          <a:prstGeom prst="rect">
            <a:avLst/>
          </a:prstGeom>
          <a:solidFill>
            <a:srgbClr val="FFD347"/>
          </a:solidFill>
        </p:spPr>
        <p:txBody>
          <a:bodyPr wrap="square" lIns="91403" tIns="45702" rIns="91403" bIns="45702" rtlCol="0">
            <a:spAutoFit/>
          </a:bodyPr>
          <a:lstStyle/>
          <a:p>
            <a:r>
              <a:rPr lang="en-US" sz="2800" dirty="0" err="1">
                <a:latin typeface="Arial-Rounded" pitchFamily="34" charset="0"/>
                <a:ea typeface="Arial-Rounded" pitchFamily="34" charset="0"/>
                <a:cs typeface="Arial-Rounded" pitchFamily="34" charset="0"/>
              </a:rPr>
              <a:t>Em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hãy</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tìm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từ</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khó</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đọc</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khó</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hiểu</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trong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bài</a:t>
            </a:r>
            <a:r>
              <a:rPr lang="en-US" sz="2800" dirty="0">
                <a:latin typeface="Arial-Rounded" pitchFamily="34" charset="0"/>
                <a:ea typeface="Arial-Rounded" pitchFamily="34" charset="0"/>
                <a:cs typeface="Arial-Rounded" pitchFamily="34" charset="0"/>
              </a:rPr>
              <a:t>.</a:t>
            </a:r>
          </a:p>
        </p:txBody>
      </p:sp>
      <p:cxnSp>
        <p:nvCxnSpPr>
          <p:cNvPr id="5" name="Straight Connector 4"/>
          <p:cNvCxnSpPr/>
          <p:nvPr/>
        </p:nvCxnSpPr>
        <p:spPr>
          <a:xfrm flipH="1">
            <a:off x="6248400" y="2495550"/>
            <a:ext cx="12157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153400" y="2495550"/>
            <a:ext cx="5593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343400" y="3943350"/>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13969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t="40550" r="76094"/>
          <a:stretch/>
        </p:blipFill>
        <p:spPr>
          <a:xfrm flipH="1">
            <a:off x="4241923" y="1635348"/>
            <a:ext cx="4902077" cy="3508153"/>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flipH="1">
            <a:off x="0" y="1"/>
            <a:ext cx="2628900" cy="1201772"/>
          </a:xfrm>
          <a:prstGeom prst="rect">
            <a:avLst/>
          </a:prstGeom>
        </p:spPr>
      </p:pic>
      <p:sp>
        <p:nvSpPr>
          <p:cNvPr id="12" name="Rectangle 11"/>
          <p:cNvSpPr/>
          <p:nvPr/>
        </p:nvSpPr>
        <p:spPr>
          <a:xfrm>
            <a:off x="2450266" y="675004"/>
            <a:ext cx="4243470" cy="646331"/>
          </a:xfrm>
          <a:prstGeom prst="rect">
            <a:avLst/>
          </a:prstGeom>
        </p:spPr>
        <p:txBody>
          <a:bodyPr wrap="none">
            <a:spAutoFit/>
          </a:bodyPr>
          <a:lstStyle/>
          <a:p>
            <a:pPr algn="ctr">
              <a:buClr>
                <a:srgbClr val="000000"/>
              </a:buClr>
              <a:buFont typeface="Arial"/>
              <a:buNone/>
              <a:defRPr/>
            </a:pPr>
            <a:r>
              <a:rPr lang="en-US" sz="36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UTM Avo" panose="02040603050506020204" pitchFamily="18" charset="0"/>
                <a:ea typeface="杨任东竹石体-Semibold"/>
                <a:cs typeface="Calibri" panose="020F0502020204030204" pitchFamily="34" charset="0"/>
                <a:sym typeface="Arial"/>
              </a:rPr>
              <a:t>Luyện</a:t>
            </a:r>
            <a:r>
              <a:rPr lang="en-US" sz="36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UTM Avo" panose="02040603050506020204" pitchFamily="18" charset="0"/>
                <a:ea typeface="杨任东竹石体-Semibold"/>
                <a:cs typeface="Calibri" panose="020F0502020204030204" pitchFamily="34" charset="0"/>
                <a:sym typeface="Arial"/>
              </a:rPr>
              <a:t> </a:t>
            </a:r>
            <a:r>
              <a:rPr lang="en-US" sz="36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UTM Avo" panose="02040603050506020204" pitchFamily="18" charset="0"/>
                <a:ea typeface="杨任东竹石体-Semibold"/>
                <a:cs typeface="Calibri" panose="020F0502020204030204" pitchFamily="34" charset="0"/>
                <a:sym typeface="Arial"/>
              </a:rPr>
              <a:t>đọc</a:t>
            </a:r>
            <a:r>
              <a:rPr lang="en-US" sz="36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UTM Avo" panose="02040603050506020204" pitchFamily="18" charset="0"/>
                <a:ea typeface="杨任东竹石体-Semibold"/>
                <a:cs typeface="Calibri" panose="020F0502020204030204" pitchFamily="34" charset="0"/>
                <a:sym typeface="Arial"/>
              </a:rPr>
              <a:t> </a:t>
            </a:r>
            <a:r>
              <a:rPr lang="en-US" sz="36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UTM Avo" panose="02040603050506020204" pitchFamily="18" charset="0"/>
                <a:ea typeface="杨任东竹石体-Semibold"/>
                <a:cs typeface="Calibri" panose="020F0502020204030204" pitchFamily="34" charset="0"/>
                <a:sym typeface="Arial"/>
              </a:rPr>
              <a:t>từ</a:t>
            </a:r>
            <a:r>
              <a:rPr lang="en-US" sz="36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UTM Avo" panose="02040603050506020204" pitchFamily="18" charset="0"/>
                <a:ea typeface="杨任东竹石体-Semibold"/>
                <a:cs typeface="Calibri" panose="020F0502020204030204" pitchFamily="34" charset="0"/>
                <a:sym typeface="Arial"/>
              </a:rPr>
              <a:t> </a:t>
            </a:r>
            <a:r>
              <a:rPr lang="en-US" sz="36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UTM Avo" panose="02040603050506020204" pitchFamily="18" charset="0"/>
                <a:ea typeface="杨任东竹石体-Semibold"/>
                <a:cs typeface="Calibri" panose="020F0502020204030204" pitchFamily="34" charset="0"/>
                <a:sym typeface="Arial"/>
              </a:rPr>
              <a:t>khó</a:t>
            </a:r>
            <a:endParaRPr lang="en-US" sz="36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UTM Avo" panose="02040603050506020204" pitchFamily="18" charset="0"/>
              <a:ea typeface="杨任东竹石体-Semibold"/>
              <a:cs typeface="Calibri" panose="020F0502020204030204" pitchFamily="34" charset="0"/>
              <a:sym typeface="Arial"/>
            </a:endParaRPr>
          </a:p>
        </p:txBody>
      </p:sp>
      <p:sp>
        <p:nvSpPr>
          <p:cNvPr id="10" name="Cloud 9">
            <a:extLst>
              <a:ext uri="{FF2B5EF4-FFF2-40B4-BE49-F238E27FC236}">
                <a16:creationId xmlns:a16="http://schemas.microsoft.com/office/drawing/2014/main" id="{D90A406B-8A17-4CFB-9C02-57368A75CB1E}"/>
              </a:ext>
            </a:extLst>
          </p:cNvPr>
          <p:cNvSpPr/>
          <p:nvPr/>
        </p:nvSpPr>
        <p:spPr>
          <a:xfrm>
            <a:off x="838200" y="1492710"/>
            <a:ext cx="3067234" cy="1070517"/>
          </a:xfrm>
          <a:prstGeom prst="cloud">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chemeClr val="tx1"/>
                </a:solidFill>
                <a:latin typeface="UTM Avo" panose="02040603050506020204" pitchFamily="18" charset="0"/>
              </a:rPr>
              <a:t>Hồi</a:t>
            </a:r>
            <a:r>
              <a:rPr lang="en-US" sz="2700" dirty="0">
                <a:solidFill>
                  <a:schemeClr val="tx1"/>
                </a:solidFill>
                <a:latin typeface="UTM Avo" panose="02040603050506020204" pitchFamily="18" charset="0"/>
              </a:rPr>
              <a:t> </a:t>
            </a:r>
            <a:r>
              <a:rPr lang="en-US" sz="2700" dirty="0" err="1">
                <a:solidFill>
                  <a:schemeClr val="tx1"/>
                </a:solidFill>
                <a:latin typeface="UTM Avo" panose="02040603050506020204" pitchFamily="18" charset="0"/>
              </a:rPr>
              <a:t>hộp</a:t>
            </a:r>
            <a:r>
              <a:rPr lang="en-US" sz="2700" dirty="0">
                <a:solidFill>
                  <a:schemeClr val="tx1"/>
                </a:solidFill>
                <a:latin typeface="UTM Avo" panose="02040603050506020204" pitchFamily="18" charset="0"/>
              </a:rPr>
              <a:t> </a:t>
            </a:r>
          </a:p>
        </p:txBody>
      </p:sp>
      <p:sp>
        <p:nvSpPr>
          <p:cNvPr id="11" name="Cloud 10">
            <a:extLst>
              <a:ext uri="{FF2B5EF4-FFF2-40B4-BE49-F238E27FC236}">
                <a16:creationId xmlns:a16="http://schemas.microsoft.com/office/drawing/2014/main" id="{2CC62294-CEB5-49A2-864D-76CD006822AA}"/>
              </a:ext>
            </a:extLst>
          </p:cNvPr>
          <p:cNvSpPr/>
          <p:nvPr/>
        </p:nvSpPr>
        <p:spPr>
          <a:xfrm>
            <a:off x="1066800" y="2854165"/>
            <a:ext cx="3175123" cy="1070517"/>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chemeClr val="tx1"/>
                </a:solidFill>
                <a:latin typeface="UTM Avo" panose="02040603050506020204" pitchFamily="18" charset="0"/>
              </a:rPr>
              <a:t>Nhẹ</a:t>
            </a:r>
            <a:r>
              <a:rPr lang="en-US" sz="2700" dirty="0">
                <a:solidFill>
                  <a:schemeClr val="tx1"/>
                </a:solidFill>
                <a:latin typeface="UTM Avo" panose="02040603050506020204" pitchFamily="18" charset="0"/>
              </a:rPr>
              <a:t> </a:t>
            </a:r>
            <a:r>
              <a:rPr lang="en-US" sz="2700" dirty="0" err="1">
                <a:solidFill>
                  <a:schemeClr val="tx1"/>
                </a:solidFill>
                <a:latin typeface="UTM Avo" panose="02040603050506020204" pitchFamily="18" charset="0"/>
              </a:rPr>
              <a:t>nhàng</a:t>
            </a:r>
            <a:endParaRPr lang="en-US" sz="2700" dirty="0">
              <a:solidFill>
                <a:schemeClr val="tx1"/>
              </a:solidFill>
              <a:latin typeface="UTM Avo" panose="02040603050506020204" pitchFamily="18" charset="0"/>
            </a:endParaRPr>
          </a:p>
        </p:txBody>
      </p:sp>
      <p:sp>
        <p:nvSpPr>
          <p:cNvPr id="15" name="Cloud 14">
            <a:extLst>
              <a:ext uri="{FF2B5EF4-FFF2-40B4-BE49-F238E27FC236}">
                <a16:creationId xmlns:a16="http://schemas.microsoft.com/office/drawing/2014/main" id="{626D1E1E-DE7F-4010-82C3-04DCAC9D08CE}"/>
              </a:ext>
            </a:extLst>
          </p:cNvPr>
          <p:cNvSpPr/>
          <p:nvPr/>
        </p:nvSpPr>
        <p:spPr>
          <a:xfrm>
            <a:off x="4241923" y="1621449"/>
            <a:ext cx="2927195" cy="1070517"/>
          </a:xfrm>
          <a:prstGeom prst="cloud">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chemeClr val="tx1"/>
                </a:solidFill>
                <a:latin typeface="UTM Avo" panose="02040603050506020204" pitchFamily="18" charset="0"/>
              </a:rPr>
              <a:t>Thủ</a:t>
            </a:r>
            <a:r>
              <a:rPr lang="en-US" sz="2700" dirty="0">
                <a:solidFill>
                  <a:schemeClr val="tx1"/>
                </a:solidFill>
                <a:latin typeface="UTM Avo" panose="02040603050506020204" pitchFamily="18" charset="0"/>
              </a:rPr>
              <a:t> </a:t>
            </a:r>
            <a:r>
              <a:rPr lang="en-US" sz="2700" dirty="0" err="1">
                <a:solidFill>
                  <a:schemeClr val="tx1"/>
                </a:solidFill>
                <a:latin typeface="UTM Avo" panose="02040603050506020204" pitchFamily="18" charset="0"/>
              </a:rPr>
              <a:t>thỉ</a:t>
            </a:r>
            <a:endParaRPr lang="en-US" sz="2700" dirty="0">
              <a:solidFill>
                <a:schemeClr val="tx1"/>
              </a:solidFill>
              <a:latin typeface="UTM Avo" panose="02040603050506020204" pitchFamily="18" charset="0"/>
            </a:endParaRPr>
          </a:p>
        </p:txBody>
      </p:sp>
      <p:sp>
        <p:nvSpPr>
          <p:cNvPr id="16" name="Cloud 15">
            <a:extLst>
              <a:ext uri="{FF2B5EF4-FFF2-40B4-BE49-F238E27FC236}">
                <a16:creationId xmlns:a16="http://schemas.microsoft.com/office/drawing/2014/main" id="{3BB1DBB0-4B3A-438C-B81F-5B4CE28D6F5A}"/>
              </a:ext>
            </a:extLst>
          </p:cNvPr>
          <p:cNvSpPr/>
          <p:nvPr/>
        </p:nvSpPr>
        <p:spPr>
          <a:xfrm>
            <a:off x="4317023" y="2860514"/>
            <a:ext cx="2927195" cy="1070517"/>
          </a:xfrm>
          <a:prstGeom prst="cloud">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latin typeface="UTM Avo" panose="02040603050506020204" pitchFamily="18" charset="0"/>
              </a:rPr>
              <a:t>Tung </a:t>
            </a:r>
            <a:r>
              <a:rPr lang="en-US" sz="2700" dirty="0" err="1">
                <a:solidFill>
                  <a:schemeClr val="tx1"/>
                </a:solidFill>
                <a:latin typeface="UTM Avo" panose="02040603050506020204" pitchFamily="18" charset="0"/>
              </a:rPr>
              <a:t>tăng</a:t>
            </a:r>
            <a:endParaRPr lang="en-US" sz="2700" dirty="0">
              <a:solidFill>
                <a:schemeClr val="tx1"/>
              </a:solidFill>
              <a:latin typeface="UTM Avo" panose="02040603050506020204" pitchFamily="18" charset="0"/>
            </a:endParaRPr>
          </a:p>
        </p:txBody>
      </p:sp>
    </p:spTree>
    <p:extLst>
      <p:ext uri="{BB962C8B-B14F-4D97-AF65-F5344CB8AC3E}">
        <p14:creationId xmlns:p14="http://schemas.microsoft.com/office/powerpoint/2010/main" val="2732289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1"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600" y="466149"/>
            <a:ext cx="3642531" cy="584739"/>
          </a:xfrm>
          <a:prstGeom prst="rect">
            <a:avLst/>
          </a:prstGeom>
          <a:solidFill>
            <a:srgbClr val="FFC000"/>
          </a:solidFill>
        </p:spPr>
        <p:txBody>
          <a:bodyPr wrap="square" lIns="91403" tIns="45702" rIns="91403" bIns="45702" rtlCol="0">
            <a:spAutoFit/>
          </a:bodyPr>
          <a:lstStyle/>
          <a:p>
            <a:pPr algn="ctr"/>
            <a:r>
              <a:rPr lang="en-US" sz="3200" b="1">
                <a:latin typeface="Arial-Rounded" pitchFamily="34" charset="0"/>
                <a:ea typeface="Arial-Rounded" pitchFamily="34" charset="0"/>
                <a:cs typeface="Arial-Rounded" pitchFamily="34" charset="0"/>
              </a:rPr>
              <a:t>Luyện đọc câu dài:</a:t>
            </a:r>
          </a:p>
        </p:txBody>
      </p:sp>
      <p:sp>
        <p:nvSpPr>
          <p:cNvPr id="4" name="TextBox 3"/>
          <p:cNvSpPr txBox="1"/>
          <p:nvPr/>
        </p:nvSpPr>
        <p:spPr>
          <a:xfrm>
            <a:off x="457200" y="1733550"/>
            <a:ext cx="8382000" cy="1077182"/>
          </a:xfrm>
          <a:prstGeom prst="rect">
            <a:avLst/>
          </a:prstGeom>
          <a:noFill/>
        </p:spPr>
        <p:txBody>
          <a:bodyPr wrap="square" lIns="91403" tIns="45702" rIns="91403" bIns="45702" rtlCol="0">
            <a:spAutoFit/>
          </a:bodyPr>
          <a:lstStyle/>
          <a:p>
            <a:pPr algn="just"/>
            <a:r>
              <a:rPr lang="en-US" sz="3200">
                <a:latin typeface="Arial-Rounded" pitchFamily="34" charset="0"/>
                <a:ea typeface="Arial-Rounded" pitchFamily="34" charset="0"/>
                <a:cs typeface="Arial-Rounded" pitchFamily="34" charset="0"/>
              </a:rPr>
              <a:t>Mẹ nhẹ nhàng đặt một nụ hôn vào bàn tay Nam và dặn</a:t>
            </a:r>
            <a:r>
              <a:rPr lang="en-US" sz="3200" smtClean="0">
                <a:latin typeface="Arial-Rounded" pitchFamily="34" charset="0"/>
                <a:ea typeface="Arial-Rounded" pitchFamily="34" charset="0"/>
                <a:cs typeface="Arial-Rounded" pitchFamily="34" charset="0"/>
              </a:rPr>
              <a:t>:</a:t>
            </a:r>
            <a:endParaRPr lang="en-US" sz="3200">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3352800" y="182440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423555"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1"/>
            <a:ext cx="8382000" cy="584739"/>
          </a:xfrm>
          <a:prstGeom prst="rect">
            <a:avLst/>
          </a:prstGeom>
          <a:noFill/>
        </p:spPr>
        <p:txBody>
          <a:bodyPr wrap="square" lIns="91403" tIns="45702" rIns="91403" bIns="45702" rtlCol="0">
            <a:spAutoFit/>
          </a:bodyPr>
          <a:lstStyle/>
          <a:p>
            <a:pPr algn="just"/>
            <a:r>
              <a:rPr lang="en-US" sz="3200">
                <a:latin typeface="Arial-Rounded" pitchFamily="34" charset="0"/>
                <a:ea typeface="Arial-Rounded" pitchFamily="34" charset="0"/>
                <a:cs typeface="Arial-Rounded" pitchFamily="34" charset="0"/>
              </a:rPr>
              <a:t>Mỗi khi lo lắng, con hãy áp bàn tay này lên </a:t>
            </a:r>
            <a:r>
              <a:rPr lang="en-US" sz="3200" smtClean="0">
                <a:latin typeface="Arial-Rounded" pitchFamily="34" charset="0"/>
                <a:ea typeface="Arial-Rounded" pitchFamily="34" charset="0"/>
                <a:cs typeface="Arial-Rounded" pitchFamily="34" charset="0"/>
              </a:rPr>
              <a:t>má.</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390900" y="320976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105400" y="321081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219200" y="3684274"/>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2846244" y="2272159"/>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6400800" y="182134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8077200" y="315147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82642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1000" fill="hold"/>
                                        <p:tgtEl>
                                          <p:spTgt spid="9"/>
                                        </p:tgtEl>
                                        <p:attrNameLst>
                                          <p:attrName>ppt_x</p:attrName>
                                        </p:attrNameLst>
                                      </p:cBhvr>
                                      <p:tavLst>
                                        <p:tav tm="0">
                                          <p:val>
                                            <p:strVal val="1+#ppt_w/2"/>
                                          </p:val>
                                        </p:tav>
                                        <p:tav tm="100000">
                                          <p:val>
                                            <p:strVal val="#ppt_x"/>
                                          </p:val>
                                        </p:tav>
                                      </p:tavLst>
                                    </p:anim>
                                    <p:anim calcmode="lin" valueType="num">
                                      <p:cBhvr additive="base">
                                        <p:cTn id="3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5539" y="4248150"/>
            <a:ext cx="3642531"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nối tiếp câu</a:t>
            </a: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28" y="24485"/>
            <a:ext cx="8939213" cy="4339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9078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62891" y="4389536"/>
            <a:ext cx="7086600" cy="584739"/>
          </a:xfrm>
          <a:prstGeom prst="rect">
            <a:avLst/>
          </a:prstGeom>
          <a:solidFill>
            <a:srgbClr val="FFD347"/>
          </a:solidFill>
        </p:spPr>
        <p:txBody>
          <a:bodyPr wrap="square" lIns="91403" tIns="45702" rIns="91403" bIns="45702" rtlCol="0">
            <a:spAutoFit/>
          </a:bodyPr>
          <a:lstStyle/>
          <a:p>
            <a:pPr algn="ctr"/>
            <a:r>
              <a:rPr lang="en-US" sz="3200" smtClean="0">
                <a:latin typeface="Arial-Rounded" pitchFamily="34" charset="0"/>
                <a:ea typeface="Arial-Rounded" pitchFamily="34" charset="0"/>
                <a:cs typeface="Arial-Rounded" pitchFamily="34" charset="0"/>
              </a:rPr>
              <a:t>Nên chia bài đọc thành mấy đoạn?</a:t>
            </a:r>
            <a:endParaRPr lang="en-US" sz="3200">
              <a:latin typeface="Arial-Rounded" pitchFamily="34" charset="0"/>
              <a:ea typeface="Arial-Rounded" pitchFamily="34" charset="0"/>
              <a:cs typeface="Arial-Rounded" pitchFamily="34" charset="0"/>
            </a:endParaRPr>
          </a:p>
        </p:txBody>
      </p:sp>
      <p:sp>
        <p:nvSpPr>
          <p:cNvPr id="8" name="TextBox 7"/>
          <p:cNvSpPr txBox="1"/>
          <p:nvPr/>
        </p:nvSpPr>
        <p:spPr>
          <a:xfrm>
            <a:off x="1458191" y="4389535"/>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nối tiếp đoạn</a:t>
            </a:r>
          </a:p>
        </p:txBody>
      </p:sp>
      <p:sp>
        <p:nvSpPr>
          <p:cNvPr id="9" name="TextBox 8"/>
          <p:cNvSpPr txBox="1"/>
          <p:nvPr/>
        </p:nvSpPr>
        <p:spPr>
          <a:xfrm>
            <a:off x="1458191" y="4389536"/>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theo nhóm</a:t>
            </a:r>
          </a:p>
        </p:txBody>
      </p:sp>
      <p:sp>
        <p:nvSpPr>
          <p:cNvPr id="10" name="TextBox 9"/>
          <p:cNvSpPr txBox="1"/>
          <p:nvPr/>
        </p:nvSpPr>
        <p:spPr>
          <a:xfrm>
            <a:off x="1458191" y="4389536"/>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toàn bài</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357" y="24485"/>
            <a:ext cx="8939213" cy="4339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75" y="457046"/>
            <a:ext cx="527050" cy="1566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75" y="1733550"/>
            <a:ext cx="527050" cy="213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Lưu đồ: Đường kết nối 8">
            <a:extLst>
              <a:ext uri="{FF2B5EF4-FFF2-40B4-BE49-F238E27FC236}">
                <a16:creationId xmlns:a16="http://schemas.microsoft.com/office/drawing/2014/main" id="{78F421C1-EA49-4604-A416-9BEBAEAED539}"/>
              </a:ext>
            </a:extLst>
          </p:cNvPr>
          <p:cNvSpPr/>
          <p:nvPr/>
        </p:nvSpPr>
        <p:spPr>
          <a:xfrm>
            <a:off x="457199" y="511781"/>
            <a:ext cx="373205" cy="383569"/>
          </a:xfrm>
          <a:prstGeom prst="flowChartConnector">
            <a:avLst/>
          </a:prstGeom>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HP001" panose="020B0603050302020204" pitchFamily="34" charset="0"/>
                <a:ea typeface="HP001" panose="020B0603050302020204" pitchFamily="34" charset="0"/>
                <a:cs typeface="Times New Roman" panose="02020603050405020304" pitchFamily="18" charset="0"/>
              </a:rPr>
              <a:t>1</a:t>
            </a:r>
            <a:endParaRPr kumimoji="0" lang="vi-VN" sz="2400" b="1" i="0" u="none" strike="noStrike" kern="0" cap="none" spc="0" normalizeH="0" baseline="0" noProof="0" dirty="0">
              <a:ln>
                <a:noFill/>
              </a:ln>
              <a:solidFill>
                <a:srgbClr val="FF0000"/>
              </a:solidFill>
              <a:effectLst/>
              <a:uLnTx/>
              <a:uFillTx/>
              <a:latin typeface="HP001" panose="020B0603050302020204" pitchFamily="34" charset="0"/>
              <a:ea typeface="HP001" panose="020B0603050302020204" pitchFamily="34" charset="0"/>
              <a:cs typeface="Times New Roman" panose="02020603050405020304" pitchFamily="18" charset="0"/>
            </a:endParaRPr>
          </a:p>
        </p:txBody>
      </p:sp>
      <p:sp>
        <p:nvSpPr>
          <p:cNvPr id="15" name="Lưu đồ: Đường kết nối 8">
            <a:extLst>
              <a:ext uri="{FF2B5EF4-FFF2-40B4-BE49-F238E27FC236}">
                <a16:creationId xmlns:a16="http://schemas.microsoft.com/office/drawing/2014/main" id="{5A29FCE1-6EBD-4B65-944C-822448DC72EC}"/>
              </a:ext>
            </a:extLst>
          </p:cNvPr>
          <p:cNvSpPr/>
          <p:nvPr/>
        </p:nvSpPr>
        <p:spPr>
          <a:xfrm>
            <a:off x="470052" y="2059870"/>
            <a:ext cx="373205" cy="383569"/>
          </a:xfrm>
          <a:prstGeom prst="flowChartConnector">
            <a:avLst/>
          </a:prstGeom>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0000"/>
                </a:solidFill>
                <a:latin typeface="HP001" panose="020B0603050302020204" pitchFamily="34" charset="0"/>
                <a:ea typeface="HP001" panose="020B0603050302020204" pitchFamily="34" charset="0"/>
                <a:cs typeface="Times New Roman" panose="02020603050405020304" pitchFamily="18" charset="0"/>
              </a:rPr>
              <a:t>2</a:t>
            </a:r>
            <a:endParaRPr kumimoji="0" lang="vi-VN" sz="2400" b="1" i="0" u="none" strike="noStrike" kern="0" cap="none" spc="0" normalizeH="0" baseline="0" noProof="0" dirty="0">
              <a:ln>
                <a:noFill/>
              </a:ln>
              <a:solidFill>
                <a:srgbClr val="FF0000"/>
              </a:solidFill>
              <a:effectLst/>
              <a:uLnTx/>
              <a:uFillTx/>
              <a:latin typeface="HP001" panose="020B0603050302020204" pitchFamily="34" charset="0"/>
              <a:ea typeface="HP001" panose="020B06030503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6165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75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1000" fill="hold"/>
                                        <p:tgtEl>
                                          <p:spTgt spid="8"/>
                                        </p:tgtEl>
                                        <p:attrNameLst>
                                          <p:attrName>ppt_x</p:attrName>
                                        </p:attrNameLst>
                                      </p:cBhvr>
                                      <p:tavLst>
                                        <p:tav tm="0">
                                          <p:val>
                                            <p:strVal val="1+#ppt_w/2"/>
                                          </p:val>
                                        </p:tav>
                                        <p:tav tm="100000">
                                          <p:val>
                                            <p:strVal val="#ppt_x"/>
                                          </p:val>
                                        </p:tav>
                                      </p:tavLst>
                                    </p:anim>
                                    <p:anim calcmode="lin" valueType="num">
                                      <p:cBhvr additive="base">
                                        <p:cTn id="3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1000" fill="hold"/>
                                        <p:tgtEl>
                                          <p:spTgt spid="9"/>
                                        </p:tgtEl>
                                        <p:attrNameLst>
                                          <p:attrName>ppt_x</p:attrName>
                                        </p:attrNameLst>
                                      </p:cBhvr>
                                      <p:tavLst>
                                        <p:tav tm="0">
                                          <p:val>
                                            <p:strVal val="1+#ppt_w/2"/>
                                          </p:val>
                                        </p:tav>
                                        <p:tav tm="100000">
                                          <p:val>
                                            <p:strVal val="#ppt_x"/>
                                          </p:val>
                                        </p:tav>
                                      </p:tavLst>
                                    </p:anim>
                                    <p:anim calcmode="lin" valueType="num">
                                      <p:cBhvr additive="base">
                                        <p:cTn id="4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1000" fill="hold"/>
                                        <p:tgtEl>
                                          <p:spTgt spid="10"/>
                                        </p:tgtEl>
                                        <p:attrNameLst>
                                          <p:attrName>ppt_x</p:attrName>
                                        </p:attrNameLst>
                                      </p:cBhvr>
                                      <p:tavLst>
                                        <p:tav tm="0">
                                          <p:val>
                                            <p:strVal val="1+#ppt_w/2"/>
                                          </p:val>
                                        </p:tav>
                                        <p:tav tm="100000">
                                          <p:val>
                                            <p:strVal val="#ppt_x"/>
                                          </p:val>
                                        </p:tav>
                                      </p:tavLst>
                                    </p:anim>
                                    <p:anim calcmode="lin" valueType="num">
                                      <p:cBhvr additive="base">
                                        <p:cTn id="4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9" grpId="0" animBg="1"/>
      <p:bldP spid="10" grpId="0" animBg="1"/>
      <p:bldP spid="11"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20182" b="30348"/>
          <a:stretch/>
        </p:blipFill>
        <p:spPr>
          <a:xfrm>
            <a:off x="1143000" y="4007888"/>
            <a:ext cx="2514600" cy="970281"/>
          </a:xfrm>
          <a:prstGeom prst="rect">
            <a:avLst/>
          </a:prstGeom>
        </p:spPr>
      </p:pic>
      <p:sp>
        <p:nvSpPr>
          <p:cNvPr id="4" name="TextBox 3"/>
          <p:cNvSpPr txBox="1"/>
          <p:nvPr/>
        </p:nvSpPr>
        <p:spPr>
          <a:xfrm>
            <a:off x="4343400" y="4324350"/>
            <a:ext cx="3642531"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Thi đua</a:t>
            </a:r>
          </a:p>
        </p:txBody>
      </p:sp>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364" y="20863"/>
            <a:ext cx="8603672" cy="4176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13727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589315" y="621069"/>
            <a:ext cx="5965372" cy="4522431"/>
          </a:xfrm>
          <a:prstGeom prst="rect">
            <a:avLst/>
          </a:prstGeom>
        </p:spPr>
      </p:pic>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p:blipFill>
        <p:spPr>
          <a:xfrm>
            <a:off x="139946" y="2522633"/>
            <a:ext cx="2207055" cy="2700000"/>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p:blipFill>
        <p:spPr>
          <a:xfrm flipH="1">
            <a:off x="6936945" y="2522633"/>
            <a:ext cx="2207055" cy="2700000"/>
          </a:xfrm>
          <a:prstGeom prst="rect">
            <a:avLst/>
          </a:prstGeom>
        </p:spPr>
      </p:pic>
      <p:pic>
        <p:nvPicPr>
          <p:cNvPr id="19" name="Picture 18"/>
          <p:cNvPicPr>
            <a:picLocks noChangeAspect="1"/>
          </p:cNvPicPr>
          <p:nvPr/>
        </p:nvPicPr>
        <p:blipFill>
          <a:blip r:embed="rId7"/>
          <a:stretch>
            <a:fillRect/>
          </a:stretch>
        </p:blipFill>
        <p:spPr>
          <a:xfrm>
            <a:off x="2288088" y="798330"/>
            <a:ext cx="4567824" cy="3154954"/>
          </a:xfrm>
          <a:prstGeom prst="rect">
            <a:avLst/>
          </a:prstGeom>
        </p:spPr>
      </p:pic>
      <p:sp>
        <p:nvSpPr>
          <p:cNvPr id="2" name="Rectangle: Rounded Corners 1">
            <a:extLst>
              <a:ext uri="{FF2B5EF4-FFF2-40B4-BE49-F238E27FC236}">
                <a16:creationId xmlns:a16="http://schemas.microsoft.com/office/drawing/2014/main" id="{A73EBC17-CA70-4B85-95F2-B1FC2FF1D7B9}"/>
              </a:ext>
            </a:extLst>
          </p:cNvPr>
          <p:cNvSpPr/>
          <p:nvPr/>
        </p:nvSpPr>
        <p:spPr>
          <a:xfrm>
            <a:off x="2411858" y="2974369"/>
            <a:ext cx="4292030" cy="44692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19400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50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5809" y="180016"/>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3</a:t>
            </a:r>
          </a:p>
        </p:txBody>
      </p:sp>
      <p:sp>
        <p:nvSpPr>
          <p:cNvPr id="6" name="TextBox 5"/>
          <p:cNvSpPr txBox="1"/>
          <p:nvPr/>
        </p:nvSpPr>
        <p:spPr>
          <a:xfrm>
            <a:off x="692728" y="269313"/>
            <a:ext cx="2202873" cy="461616"/>
          </a:xfrm>
          <a:prstGeom prst="rect">
            <a:avLst/>
          </a:prstGeom>
          <a:noFill/>
        </p:spPr>
        <p:txBody>
          <a:bodyPr wrap="square" lIns="91391" tIns="45696" rIns="91391" bIns="45696" rtlCol="0">
            <a:spAutoFit/>
          </a:bodyPr>
          <a:lstStyle/>
          <a:p>
            <a:pPr algn="just"/>
            <a:r>
              <a:rPr lang="en-US" sz="2400" b="1">
                <a:latin typeface="Arial-Rounded" pitchFamily="34" charset="0"/>
                <a:ea typeface="Arial-Rounded" pitchFamily="34" charset="0"/>
                <a:cs typeface="Arial-Rounded" pitchFamily="34" charset="0"/>
              </a:rPr>
              <a:t>Trả lời câu hỏi</a:t>
            </a:r>
          </a:p>
        </p:txBody>
      </p:sp>
      <p:sp>
        <p:nvSpPr>
          <p:cNvPr id="2" name="Cloud 1"/>
          <p:cNvSpPr/>
          <p:nvPr/>
        </p:nvSpPr>
        <p:spPr>
          <a:xfrm>
            <a:off x="6934200" y="238635"/>
            <a:ext cx="2209800" cy="914400"/>
          </a:xfrm>
          <a:prstGeom prst="clou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mtClean="0">
                <a:solidFill>
                  <a:schemeClr val="tx1"/>
                </a:solidFill>
                <a:latin typeface="Arial-Rounded" pitchFamily="34" charset="0"/>
                <a:ea typeface="Arial-Rounded" pitchFamily="34" charset="0"/>
                <a:cs typeface="Arial-Rounded" pitchFamily="34" charset="0"/>
              </a:rPr>
              <a:t>Đọc toàn bài</a:t>
            </a:r>
            <a:endParaRPr lang="en-US">
              <a:solidFill>
                <a:schemeClr val="tx1"/>
              </a:solidFill>
              <a:latin typeface="Arial-Rounded" pitchFamily="34" charset="0"/>
              <a:ea typeface="Arial-Rounded" pitchFamily="34" charset="0"/>
              <a:cs typeface="Arial-Rounded" pitchFamily="34" charset="0"/>
            </a:endParaRP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278" y="590550"/>
            <a:ext cx="8939213" cy="4339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82740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FF38821-DF04-4ACC-8689-856AC1742B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38"/>
            <a:ext cx="9144000" cy="5143500"/>
          </a:xfrm>
          <a:prstGeom prst="rect">
            <a:avLst/>
          </a:prstGeom>
        </p:spPr>
      </p:pic>
      <p:sp>
        <p:nvSpPr>
          <p:cNvPr id="7" name="文本框 6">
            <a:extLst>
              <a:ext uri="{FF2B5EF4-FFF2-40B4-BE49-F238E27FC236}">
                <a16:creationId xmlns:a16="http://schemas.microsoft.com/office/drawing/2014/main" id="{0550B6A1-28CD-4C4F-93F8-E4A4A38985C5}"/>
              </a:ext>
            </a:extLst>
          </p:cNvPr>
          <p:cNvSpPr txBox="1"/>
          <p:nvPr/>
        </p:nvSpPr>
        <p:spPr>
          <a:xfrm>
            <a:off x="3789045" y="1521462"/>
            <a:ext cx="3480435" cy="2123658"/>
          </a:xfrm>
          <a:prstGeom prst="rect">
            <a:avLst/>
          </a:prstGeom>
          <a:noFill/>
        </p:spPr>
        <p:txBody>
          <a:bodyPr wrap="square" rtlCol="0">
            <a:spAutoFit/>
          </a:bodyPr>
          <a:lstStyle/>
          <a:p>
            <a:pPr algn="ctr" defTabSz="342900">
              <a:defRPr/>
            </a:pPr>
            <a:r>
              <a:rPr lang="en-US" altLang="zh-CN" sz="6600" b="1" dirty="0" err="1">
                <a:solidFill>
                  <a:srgbClr val="0070C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6600" b="1" dirty="0">
                <a:solidFill>
                  <a:srgbClr val="0070C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600" b="1" dirty="0" err="1">
                <a:solidFill>
                  <a:srgbClr val="0070C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6600" b="1" dirty="0">
                <a:solidFill>
                  <a:srgbClr val="0070C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600" b="1" dirty="0" err="1" smtClean="0">
                <a:solidFill>
                  <a:srgbClr val="0070C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hiểu</a:t>
            </a:r>
            <a:endParaRPr lang="zh-CN" altLang="en-US" sz="4950" b="1" dirty="0">
              <a:solidFill>
                <a:srgbClr val="0070C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图片 8">
            <a:extLst>
              <a:ext uri="{FF2B5EF4-FFF2-40B4-BE49-F238E27FC236}">
                <a16:creationId xmlns:a16="http://schemas.microsoft.com/office/drawing/2014/main" id="{F3504033-35EE-48EA-85E6-BE7370F5DF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40376" y="-798383"/>
            <a:ext cx="7082783" cy="4994910"/>
          </a:xfrm>
          <a:prstGeom prst="rect">
            <a:avLst/>
          </a:prstGeom>
        </p:spPr>
      </p:pic>
    </p:spTree>
    <p:extLst>
      <p:ext uri="{BB962C8B-B14F-4D97-AF65-F5344CB8AC3E}">
        <p14:creationId xmlns:p14="http://schemas.microsoft.com/office/powerpoint/2010/main" val="6445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4041" y="1428749"/>
            <a:ext cx="7856135" cy="1815845"/>
          </a:xfrm>
          <a:prstGeom prst="rect">
            <a:avLst/>
          </a:prstGeom>
        </p:spPr>
        <p:txBody>
          <a:bodyPr wrap="square" lIns="91403" tIns="45702" rIns="91403" bIns="45702">
            <a:spAutoFit/>
          </a:bodyPr>
          <a:lstStyle/>
          <a:p>
            <a:pPr algn="just"/>
            <a:r>
              <a:rPr lang="en-US" sz="2800" smtClean="0">
                <a:latin typeface="Arial-Rounded" pitchFamily="34" charset="0"/>
                <a:ea typeface="Arial-Rounded" pitchFamily="34" charset="0"/>
                <a:cs typeface="Arial-Rounded" pitchFamily="34" charset="0"/>
              </a:rPr>
              <a:t>      Ngày </a:t>
            </a:r>
            <a:r>
              <a:rPr lang="en-US" sz="2800">
                <a:latin typeface="Arial-Rounded" pitchFamily="34" charset="0"/>
                <a:ea typeface="Arial-Rounded" pitchFamily="34" charset="0"/>
                <a:cs typeface="Arial-Rounded" pitchFamily="34" charset="0"/>
              </a:rPr>
              <a:t>đầu đi học, Nam hồi hộp lắm. Mẹ nhẹ nhàng đặt một nụ hôn vào bàn tay Nam và dặn:</a:t>
            </a:r>
          </a:p>
          <a:p>
            <a:pPr algn="just"/>
            <a:r>
              <a:rPr lang="en-US" sz="2800">
                <a:latin typeface="Arial-Rounded" pitchFamily="34" charset="0"/>
                <a:ea typeface="Arial-Rounded" pitchFamily="34" charset="0"/>
                <a:cs typeface="Arial-Rounded" pitchFamily="34" charset="0"/>
              </a:rPr>
              <a:t>      - Mỗi khi lo lắng, con hãy áp bàn tay này lên má. Mẹ lúc nào cũng ở bên con. </a:t>
            </a:r>
          </a:p>
        </p:txBody>
      </p:sp>
      <p:sp>
        <p:nvSpPr>
          <p:cNvPr id="5" name="TextBox 4"/>
          <p:cNvSpPr txBox="1"/>
          <p:nvPr/>
        </p:nvSpPr>
        <p:spPr>
          <a:xfrm>
            <a:off x="2895600" y="466148"/>
            <a:ext cx="3642531" cy="584739"/>
          </a:xfrm>
          <a:prstGeom prst="rect">
            <a:avLst/>
          </a:prstGeom>
          <a:solidFill>
            <a:srgbClr val="FFD347"/>
          </a:solidFill>
        </p:spPr>
        <p:txBody>
          <a:bodyPr wrap="square" lIns="91403" tIns="45702" rIns="91403" bIns="45702" rtlCol="0">
            <a:spAutoFit/>
          </a:bodyPr>
          <a:lstStyle/>
          <a:p>
            <a:pPr algn="ctr"/>
            <a:r>
              <a:rPr lang="en-US" sz="3200" b="1">
                <a:latin typeface="Arial-Rounded" pitchFamily="34" charset="0"/>
                <a:ea typeface="Arial-Rounded" pitchFamily="34" charset="0"/>
                <a:cs typeface="Arial-Rounded" pitchFamily="34" charset="0"/>
              </a:rPr>
              <a:t>Đọc đoạn 1:</a:t>
            </a:r>
          </a:p>
        </p:txBody>
      </p:sp>
      <p:sp>
        <p:nvSpPr>
          <p:cNvPr id="6" name="TextBox 5"/>
          <p:cNvSpPr txBox="1"/>
          <p:nvPr/>
        </p:nvSpPr>
        <p:spPr>
          <a:xfrm>
            <a:off x="1025236" y="3867150"/>
            <a:ext cx="7453746" cy="584739"/>
          </a:xfrm>
          <a:prstGeom prst="rect">
            <a:avLst/>
          </a:prstGeom>
          <a:solidFill>
            <a:srgbClr val="FFD347"/>
          </a:solidFill>
        </p:spPr>
        <p:txBody>
          <a:bodyPr wrap="square" lIns="91403" tIns="45702" rIns="91403" bIns="45702" rtlCol="0">
            <a:spAutoFit/>
          </a:bodyPr>
          <a:lstStyle/>
          <a:p>
            <a:pPr algn="ctr"/>
            <a:r>
              <a:rPr lang="en-US" sz="3200" smtClean="0">
                <a:latin typeface="Arial-Rounded" pitchFamily="34" charset="0"/>
                <a:ea typeface="Arial-Rounded" pitchFamily="34" charset="0"/>
                <a:cs typeface="Arial-Rounded" pitchFamily="34" charset="0"/>
              </a:rPr>
              <a:t>Ngày đầu đi học, Nam thế nào?</a:t>
            </a:r>
            <a:endParaRPr lang="en-US" sz="3200">
              <a:latin typeface="Arial-Rounded" pitchFamily="34" charset="0"/>
              <a:ea typeface="Arial-Rounded" pitchFamily="34" charset="0"/>
              <a:cs typeface="Arial-Rounded" pitchFamily="34" charset="0"/>
            </a:endParaRPr>
          </a:p>
        </p:txBody>
      </p:sp>
      <p:sp>
        <p:nvSpPr>
          <p:cNvPr id="7" name="TextBox 6"/>
          <p:cNvSpPr txBox="1"/>
          <p:nvPr/>
        </p:nvSpPr>
        <p:spPr>
          <a:xfrm>
            <a:off x="1025236" y="3867149"/>
            <a:ext cx="7453746" cy="584739"/>
          </a:xfrm>
          <a:prstGeom prst="rect">
            <a:avLst/>
          </a:prstGeom>
          <a:solidFill>
            <a:srgbClr val="FFD347"/>
          </a:solidFill>
        </p:spPr>
        <p:txBody>
          <a:bodyPr wrap="square" lIns="91403" tIns="45702" rIns="91403" bIns="45702" rtlCol="0">
            <a:spAutoFit/>
          </a:bodyPr>
          <a:lstStyle/>
          <a:p>
            <a:pPr algn="ctr"/>
            <a:r>
              <a:rPr lang="en-US" sz="3200" smtClean="0">
                <a:latin typeface="Arial-Rounded" pitchFamily="34" charset="0"/>
                <a:ea typeface="Arial-Rounded" pitchFamily="34" charset="0"/>
                <a:cs typeface="Arial-Rounded" pitchFamily="34" charset="0"/>
              </a:rPr>
              <a:t>Mẹ dặn Nam điều gì?</a:t>
            </a:r>
            <a:endParaRPr lang="en-US" sz="3200">
              <a:latin typeface="Arial-Rounded" pitchFamily="34" charset="0"/>
              <a:ea typeface="Arial-Rounded" pitchFamily="34" charset="0"/>
              <a:cs typeface="Arial-Rounded" pitchFamily="34" charset="0"/>
            </a:endParaRPr>
          </a:p>
        </p:txBody>
      </p:sp>
    </p:spTree>
    <p:custDataLst>
      <p:tags r:id="rId1"/>
    </p:custDataLst>
    <p:extLst>
      <p:ext uri="{BB962C8B-B14F-4D97-AF65-F5344CB8AC3E}">
        <p14:creationId xmlns:p14="http://schemas.microsoft.com/office/powerpoint/2010/main" val="519086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1+#ppt_w/2"/>
                                          </p:val>
                                        </p:tav>
                                        <p:tav tm="100000">
                                          <p:val>
                                            <p:strVal val="#ppt_x"/>
                                          </p:val>
                                        </p:tav>
                                      </p:tavLst>
                                    </p:anim>
                                    <p:anim calcmode="lin" valueType="num">
                                      <p:cBhvr additive="base">
                                        <p:cTn id="19"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1+#ppt_w/2"/>
                                          </p:val>
                                        </p:tav>
                                        <p:tav tm="100000">
                                          <p:val>
                                            <p:strVal val="#ppt_x"/>
                                          </p:val>
                                        </p:tav>
                                      </p:tavLst>
                                    </p:anim>
                                    <p:anim calcmode="lin" valueType="num">
                                      <p:cBhvr additive="base">
                                        <p:cTn id="25"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4335" y="818955"/>
            <a:ext cx="8575964" cy="3108507"/>
          </a:xfrm>
          <a:prstGeom prst="rect">
            <a:avLst/>
          </a:prstGeom>
        </p:spPr>
        <p:txBody>
          <a:bodyPr wrap="square" lIns="91403" tIns="45702" rIns="91403" bIns="45702">
            <a:spAutoFit/>
          </a:bodyPr>
          <a:lstStyle/>
          <a:p>
            <a:pPr algn="just"/>
            <a:r>
              <a:rPr lang="en-US" sz="2800" dirty="0">
                <a:latin typeface="Arial-Rounded" pitchFamily="34" charset="0"/>
                <a:ea typeface="Arial-Rounded" pitchFamily="34" charset="0"/>
                <a:cs typeface="Arial-Rounded" pitchFamily="34" charset="0"/>
              </a:rPr>
              <a:t>	 Nam </a:t>
            </a:r>
            <a:r>
              <a:rPr lang="en-US" sz="2800" dirty="0" err="1">
                <a:latin typeface="Arial-Rounded" pitchFamily="34" charset="0"/>
                <a:ea typeface="Arial-Rounded" pitchFamily="34" charset="0"/>
                <a:cs typeface="Arial-Rounded" pitchFamily="34" charset="0"/>
              </a:rPr>
              <a:t>cảm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thấy</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thật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ấm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áp</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Cậu</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im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lặng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rồi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đột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nhiên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mỉm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cười</a:t>
            </a:r>
            <a:r>
              <a:rPr lang="en-US" sz="2800" dirty="0">
                <a:latin typeface="Arial-Rounded" pitchFamily="34" charset="0"/>
                <a:ea typeface="Arial-Rounded" pitchFamily="34" charset="0"/>
                <a:cs typeface="Arial-Rounded" pitchFamily="34" charset="0"/>
              </a:rPr>
              <a:t>: </a:t>
            </a:r>
          </a:p>
          <a:p>
            <a:pPr algn="just"/>
            <a:r>
              <a:rPr lang="en-US" sz="2800" dirty="0">
                <a:latin typeface="Arial-Rounded" pitchFamily="34" charset="0"/>
                <a:ea typeface="Arial-Rounded" pitchFamily="34" charset="0"/>
                <a:cs typeface="Arial-Rounded" pitchFamily="34" charset="0"/>
              </a:rPr>
              <a:t>      - </a:t>
            </a:r>
            <a:r>
              <a:rPr lang="en-US" sz="2800" dirty="0" err="1">
                <a:latin typeface="Arial-Rounded" pitchFamily="34" charset="0"/>
                <a:ea typeface="Arial-Rounded" pitchFamily="34" charset="0"/>
                <a:cs typeface="Arial-Rounded" pitchFamily="34" charset="0"/>
              </a:rPr>
              <a:t>Mẹ</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đưa</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tay</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cho</a:t>
            </a:r>
            <a:r>
              <a:rPr lang="en-US" sz="2800" dirty="0">
                <a:latin typeface="Arial-Rounded" pitchFamily="34" charset="0"/>
                <a:ea typeface="Arial-Rounded" pitchFamily="34" charset="0"/>
                <a:cs typeface="Arial-Rounded" pitchFamily="34" charset="0"/>
              </a:rPr>
              <a:t> con </a:t>
            </a:r>
            <a:r>
              <a:rPr lang="en-US" sz="2800" dirty="0" err="1">
                <a:latin typeface="Arial-Rounded" pitchFamily="34" charset="0"/>
                <a:ea typeface="Arial-Rounded" pitchFamily="34" charset="0"/>
                <a:cs typeface="Arial-Rounded" pitchFamily="34" charset="0"/>
              </a:rPr>
              <a:t>nào</a:t>
            </a:r>
            <a:r>
              <a:rPr lang="en-US" sz="2800" dirty="0">
                <a:latin typeface="Arial-Rounded" pitchFamily="34" charset="0"/>
                <a:ea typeface="Arial-Rounded" pitchFamily="34" charset="0"/>
                <a:cs typeface="Arial-Rounded" pitchFamily="34" charset="0"/>
              </a:rPr>
              <a:t>!</a:t>
            </a:r>
          </a:p>
          <a:p>
            <a:pPr algn="just"/>
            <a:r>
              <a:rPr lang="en-US" sz="2800" dirty="0">
                <a:latin typeface="Arial-Rounded" pitchFamily="34" charset="0"/>
                <a:ea typeface="Arial-Rounded" pitchFamily="34" charset="0"/>
                <a:cs typeface="Arial-Rounded" pitchFamily="34" charset="0"/>
              </a:rPr>
              <a:t>      Nam </a:t>
            </a:r>
            <a:r>
              <a:rPr lang="en-US" sz="2800" dirty="0" err="1">
                <a:latin typeface="Arial-Rounded" pitchFamily="34" charset="0"/>
                <a:ea typeface="Arial-Rounded" pitchFamily="34" charset="0"/>
                <a:cs typeface="Arial-Rounded" pitchFamily="34" charset="0"/>
              </a:rPr>
              <a:t>đặt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một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nụ</a:t>
            </a:r>
            <a:r>
              <a:rPr lang="en-US" sz="2800" dirty="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hôn</a:t>
            </a:r>
            <a:r>
              <a:rPr lang="en-US" sz="2800" dirty="0" smtClean="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vào</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bàn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tay</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mẹ</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rồi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thủ</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thỉ</a:t>
            </a:r>
            <a:r>
              <a:rPr lang="en-US" sz="2800" dirty="0">
                <a:latin typeface="Arial-Rounded" pitchFamily="34" charset="0"/>
                <a:ea typeface="Arial-Rounded" pitchFamily="34" charset="0"/>
                <a:cs typeface="Arial-Rounded" pitchFamily="34" charset="0"/>
              </a:rPr>
              <a:t>:</a:t>
            </a:r>
          </a:p>
          <a:p>
            <a:pPr algn="just"/>
            <a:r>
              <a:rPr lang="en-US" sz="2800" dirty="0">
                <a:latin typeface="Arial-Rounded" pitchFamily="34" charset="0"/>
                <a:ea typeface="Arial-Rounded" pitchFamily="34" charset="0"/>
                <a:cs typeface="Arial-Rounded" pitchFamily="34" charset="0"/>
              </a:rPr>
              <a:t>      - </a:t>
            </a:r>
            <a:r>
              <a:rPr lang="en-US" sz="2800" dirty="0" err="1">
                <a:latin typeface="Arial-Rounded" pitchFamily="34" charset="0"/>
                <a:ea typeface="Arial-Rounded" pitchFamily="34" charset="0"/>
                <a:cs typeface="Arial-Rounded" pitchFamily="34" charset="0"/>
              </a:rPr>
              <a:t>Bây</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giờ</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thì</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mẹ</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cũng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có</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nụ</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hôn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trên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bàn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tay</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rồi</a:t>
            </a:r>
            <a:r>
              <a:rPr lang="en-US" sz="2800" dirty="0">
                <a:latin typeface="Arial-Rounded" pitchFamily="34" charset="0"/>
                <a:ea typeface="Arial-Rounded" pitchFamily="34" charset="0"/>
                <a:cs typeface="Arial-Rounded" pitchFamily="34" charset="0"/>
              </a:rPr>
              <a:t>. Con </a:t>
            </a:r>
            <a:r>
              <a:rPr lang="en-US" sz="2800" dirty="0" err="1">
                <a:latin typeface="Arial-Rounded" pitchFamily="34" charset="0"/>
                <a:ea typeface="Arial-Rounded" pitchFamily="34" charset="0"/>
                <a:cs typeface="Arial-Rounded" pitchFamily="34" charset="0"/>
              </a:rPr>
              <a:t>yêu</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mẹ</a:t>
            </a:r>
            <a:r>
              <a:rPr lang="en-US" sz="2800" dirty="0">
                <a:latin typeface="Arial-Rounded" pitchFamily="34" charset="0"/>
                <a:ea typeface="Arial-Rounded" pitchFamily="34" charset="0"/>
                <a:cs typeface="Arial-Rounded" pitchFamily="34" charset="0"/>
              </a:rPr>
              <a:t>! </a:t>
            </a:r>
          </a:p>
          <a:p>
            <a:pPr algn="just"/>
            <a:r>
              <a:rPr lang="en-US" sz="2800" dirty="0">
                <a:latin typeface="Arial-Rounded" pitchFamily="34" charset="0"/>
                <a:ea typeface="Arial-Rounded" pitchFamily="34" charset="0"/>
                <a:cs typeface="Arial-Rounded" pitchFamily="34" charset="0"/>
              </a:rPr>
              <a:t>      Nam </a:t>
            </a:r>
            <a:r>
              <a:rPr lang="en-US" sz="2800" dirty="0" err="1">
                <a:latin typeface="Arial-Rounded" pitchFamily="34" charset="0"/>
                <a:ea typeface="Arial-Rounded" pitchFamily="34" charset="0"/>
                <a:cs typeface="Arial-Rounded" pitchFamily="34" charset="0"/>
              </a:rPr>
              <a:t>chào</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mẹ</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và</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tung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tăng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bước</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vào</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lớp</a:t>
            </a:r>
            <a:r>
              <a:rPr lang="en-US" sz="2800" dirty="0">
                <a:latin typeface="Arial-Rounded" pitchFamily="34" charset="0"/>
                <a:ea typeface="Arial-Rounded" pitchFamily="34" charset="0"/>
                <a:cs typeface="Arial-Rounded" pitchFamily="34" charset="0"/>
              </a:rPr>
              <a:t>.</a:t>
            </a:r>
          </a:p>
        </p:txBody>
      </p:sp>
      <p:sp>
        <p:nvSpPr>
          <p:cNvPr id="5" name="TextBox 4"/>
          <p:cNvSpPr txBox="1"/>
          <p:nvPr/>
        </p:nvSpPr>
        <p:spPr>
          <a:xfrm>
            <a:off x="2895600" y="209550"/>
            <a:ext cx="3642531" cy="584739"/>
          </a:xfrm>
          <a:prstGeom prst="rect">
            <a:avLst/>
          </a:prstGeom>
          <a:solidFill>
            <a:srgbClr val="FFD347"/>
          </a:solidFill>
        </p:spPr>
        <p:txBody>
          <a:bodyPr wrap="square" lIns="91403" tIns="45702" rIns="91403" bIns="45702" rtlCol="0">
            <a:spAutoFit/>
          </a:bodyPr>
          <a:lstStyle/>
          <a:p>
            <a:pPr algn="ctr"/>
            <a:r>
              <a:rPr lang="en-US" sz="3200" b="1">
                <a:latin typeface="Arial-Rounded" pitchFamily="34" charset="0"/>
                <a:ea typeface="Arial-Rounded" pitchFamily="34" charset="0"/>
                <a:cs typeface="Arial-Rounded" pitchFamily="34" charset="0"/>
              </a:rPr>
              <a:t>Đọc đoạn 2:</a:t>
            </a:r>
          </a:p>
        </p:txBody>
      </p:sp>
      <p:sp>
        <p:nvSpPr>
          <p:cNvPr id="6" name="TextBox 5"/>
          <p:cNvSpPr txBox="1"/>
          <p:nvPr/>
        </p:nvSpPr>
        <p:spPr>
          <a:xfrm>
            <a:off x="120125" y="4437986"/>
            <a:ext cx="8831665" cy="461628"/>
          </a:xfrm>
          <a:prstGeom prst="rect">
            <a:avLst/>
          </a:prstGeom>
          <a:solidFill>
            <a:srgbClr val="FFD347"/>
          </a:solidFill>
        </p:spPr>
        <p:txBody>
          <a:bodyPr wrap="square" lIns="91403" tIns="45702" rIns="91403" bIns="45702" rtlCol="0">
            <a:spAutoFit/>
          </a:bodyPr>
          <a:lstStyle/>
          <a:p>
            <a:pPr algn="ctr"/>
            <a:r>
              <a:rPr lang="en-US" sz="2400" dirty="0" err="1" smtClean="0">
                <a:latin typeface="Arial-Rounded" pitchFamily="34" charset="0"/>
                <a:ea typeface="Arial-Rounded" pitchFamily="34" charset="0"/>
                <a:cs typeface="Arial-Rounded" pitchFamily="34" charset="0"/>
              </a:rPr>
              <a:t>Khi</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nhận</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được</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nụ</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hôn</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của</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mẹ</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cảm</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xúc</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của</a:t>
            </a:r>
            <a:r>
              <a:rPr lang="en-US" sz="2400" dirty="0" smtClean="0">
                <a:latin typeface="Arial-Rounded" pitchFamily="34" charset="0"/>
                <a:ea typeface="Arial-Rounded" pitchFamily="34" charset="0"/>
                <a:cs typeface="Arial-Rounded" pitchFamily="34" charset="0"/>
              </a:rPr>
              <a:t> Nam </a:t>
            </a:r>
            <a:r>
              <a:rPr lang="en-US" sz="2400" dirty="0" err="1" smtClean="0">
                <a:latin typeface="Arial-Rounded" pitchFamily="34" charset="0"/>
                <a:ea typeface="Arial-Rounded" pitchFamily="34" charset="0"/>
                <a:cs typeface="Arial-Rounded" pitchFamily="34" charset="0"/>
              </a:rPr>
              <a:t>như</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thế</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nào</a:t>
            </a:r>
            <a:r>
              <a:rPr lang="en-US" sz="2400" dirty="0" smtClean="0">
                <a:latin typeface="Arial-Rounded" pitchFamily="34" charset="0"/>
                <a:ea typeface="Arial-Rounded" pitchFamily="34" charset="0"/>
                <a:cs typeface="Arial-Rounded" pitchFamily="34" charset="0"/>
              </a:rPr>
              <a:t>?</a:t>
            </a:r>
            <a:endParaRPr lang="en-US" sz="2400" dirty="0">
              <a:latin typeface="Arial-Rounded" pitchFamily="34" charset="0"/>
              <a:ea typeface="Arial-Rounded" pitchFamily="34" charset="0"/>
              <a:cs typeface="Arial-Rounded" pitchFamily="34" charset="0"/>
            </a:endParaRPr>
          </a:p>
        </p:txBody>
      </p:sp>
      <p:sp>
        <p:nvSpPr>
          <p:cNvPr id="7" name="TextBox 6"/>
          <p:cNvSpPr txBox="1"/>
          <p:nvPr/>
        </p:nvSpPr>
        <p:spPr>
          <a:xfrm>
            <a:off x="385117" y="4411308"/>
            <a:ext cx="8534400" cy="461628"/>
          </a:xfrm>
          <a:prstGeom prst="rect">
            <a:avLst/>
          </a:prstGeom>
          <a:solidFill>
            <a:srgbClr val="FFD347"/>
          </a:solidFill>
        </p:spPr>
        <p:txBody>
          <a:bodyPr wrap="square" lIns="91403" tIns="45702" rIns="91403" bIns="45702" rtlCol="0">
            <a:spAutoFit/>
          </a:bodyPr>
          <a:lstStyle/>
          <a:p>
            <a:pPr algn="ctr"/>
            <a:r>
              <a:rPr lang="en-US" sz="2400" smtClean="0">
                <a:latin typeface="Arial-Rounded" pitchFamily="34" charset="0"/>
                <a:ea typeface="Arial-Rounded" pitchFamily="34" charset="0"/>
                <a:cs typeface="Arial-Rounded" pitchFamily="34" charset="0"/>
              </a:rPr>
              <a:t>Nam đáp lại nụ hôn của mẹ như thế nào?</a:t>
            </a:r>
            <a:endParaRPr lang="en-US" sz="2400">
              <a:latin typeface="Arial-Rounded" pitchFamily="34" charset="0"/>
              <a:ea typeface="Arial-Rounded" pitchFamily="34" charset="0"/>
              <a:cs typeface="Arial-Rounded" pitchFamily="34" charset="0"/>
            </a:endParaRPr>
          </a:p>
        </p:txBody>
      </p:sp>
      <p:sp>
        <p:nvSpPr>
          <p:cNvPr id="8" name="TextBox 7"/>
          <p:cNvSpPr txBox="1"/>
          <p:nvPr/>
        </p:nvSpPr>
        <p:spPr>
          <a:xfrm>
            <a:off x="152400" y="4413320"/>
            <a:ext cx="8767117" cy="461628"/>
          </a:xfrm>
          <a:prstGeom prst="rect">
            <a:avLst/>
          </a:prstGeom>
          <a:solidFill>
            <a:srgbClr val="FFD347"/>
          </a:solidFill>
        </p:spPr>
        <p:txBody>
          <a:bodyPr wrap="square" lIns="91403" tIns="45702" rIns="91403" bIns="45702" rtlCol="0">
            <a:spAutoFit/>
          </a:bodyPr>
          <a:lstStyle/>
          <a:p>
            <a:pPr algn="ctr"/>
            <a:r>
              <a:rPr lang="en-US" sz="2400" dirty="0" err="1" smtClean="0">
                <a:latin typeface="Arial-Rounded" pitchFamily="34" charset="0"/>
                <a:ea typeface="Arial-Rounded" pitchFamily="34" charset="0"/>
                <a:cs typeface="Arial-Rounded" pitchFamily="34" charset="0"/>
              </a:rPr>
              <a:t>Sau</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khi</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chào</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mẹ</a:t>
            </a:r>
            <a:r>
              <a:rPr lang="en-US" sz="2400" dirty="0" smtClean="0">
                <a:latin typeface="Arial-Rounded" pitchFamily="34" charset="0"/>
                <a:ea typeface="Arial-Rounded" pitchFamily="34" charset="0"/>
                <a:cs typeface="Arial-Rounded" pitchFamily="34" charset="0"/>
              </a:rPr>
              <a:t>, Nam </a:t>
            </a:r>
            <a:r>
              <a:rPr lang="en-US" sz="2400" dirty="0" err="1" smtClean="0">
                <a:latin typeface="Arial-Rounded" pitchFamily="34" charset="0"/>
                <a:ea typeface="Arial-Rounded" pitchFamily="34" charset="0"/>
                <a:cs typeface="Arial-Rounded" pitchFamily="34" charset="0"/>
              </a:rPr>
              <a:t>làm</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gì</a:t>
            </a:r>
            <a:r>
              <a:rPr lang="en-US" sz="2400" dirty="0" smtClean="0">
                <a:latin typeface="Arial-Rounded" pitchFamily="34" charset="0"/>
                <a:ea typeface="Arial-Rounded" pitchFamily="34" charset="0"/>
                <a:cs typeface="Arial-Rounded" pitchFamily="34" charset="0"/>
              </a:rPr>
              <a:t>?</a:t>
            </a:r>
            <a:endParaRPr lang="en-US" sz="2400" dirty="0">
              <a:latin typeface="Arial-Rounded" pitchFamily="34" charset="0"/>
              <a:ea typeface="Arial-Rounded" pitchFamily="34" charset="0"/>
              <a:cs typeface="Arial-Rounded" pitchFamily="34" charset="0"/>
            </a:endParaRPr>
          </a:p>
        </p:txBody>
      </p:sp>
    </p:spTree>
    <p:custDataLst>
      <p:tags r:id="rId1"/>
    </p:custDataLst>
    <p:extLst>
      <p:ext uri="{BB962C8B-B14F-4D97-AF65-F5344CB8AC3E}">
        <p14:creationId xmlns:p14="http://schemas.microsoft.com/office/powerpoint/2010/main" val="2735251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1+#ppt_w/2"/>
                                          </p:val>
                                        </p:tav>
                                        <p:tav tm="100000">
                                          <p:val>
                                            <p:strVal val="#ppt_x"/>
                                          </p:val>
                                        </p:tav>
                                      </p:tavLst>
                                    </p:anim>
                                    <p:anim calcmode="lin" valueType="num">
                                      <p:cBhvr additive="base">
                                        <p:cTn id="19"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1+#ppt_w/2"/>
                                          </p:val>
                                        </p:tav>
                                        <p:tav tm="100000">
                                          <p:val>
                                            <p:strVal val="#ppt_x"/>
                                          </p:val>
                                        </p:tav>
                                      </p:tavLst>
                                    </p:anim>
                                    <p:anim calcmode="lin" valueType="num">
                                      <p:cBhvr additive="base">
                                        <p:cTn id="2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000" fill="hold"/>
                                        <p:tgtEl>
                                          <p:spTgt spid="8"/>
                                        </p:tgtEl>
                                        <p:attrNameLst>
                                          <p:attrName>ppt_x</p:attrName>
                                        </p:attrNameLst>
                                      </p:cBhvr>
                                      <p:tavLst>
                                        <p:tav tm="0">
                                          <p:val>
                                            <p:strVal val="1+#ppt_w/2"/>
                                          </p:val>
                                        </p:tav>
                                        <p:tav tm="100000">
                                          <p:val>
                                            <p:strVal val="#ppt_x"/>
                                          </p:val>
                                        </p:tav>
                                      </p:tavLst>
                                    </p:anim>
                                    <p:anim calcmode="lin" valueType="num">
                                      <p:cBhvr additive="base">
                                        <p:cTn id="31"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4476750"/>
            <a:ext cx="8153400" cy="461628"/>
          </a:xfrm>
          <a:prstGeom prst="rect">
            <a:avLst/>
          </a:prstGeom>
          <a:solidFill>
            <a:srgbClr val="FFD347"/>
          </a:solidFill>
        </p:spPr>
        <p:txBody>
          <a:bodyPr wrap="square" lIns="91403" tIns="45702" rIns="91403" bIns="45702" rtlCol="0">
            <a:spAutoFit/>
          </a:bodyPr>
          <a:lstStyle/>
          <a:p>
            <a:pPr algn="just"/>
            <a:r>
              <a:rPr lang="en-US" sz="2400" dirty="0" err="1" smtClean="0">
                <a:latin typeface="Arial-Rounded" pitchFamily="34" charset="0"/>
                <a:ea typeface="Arial-Rounded" pitchFamily="34" charset="0"/>
                <a:cs typeface="Arial-Rounded" pitchFamily="34" charset="0"/>
              </a:rPr>
              <a:t>Em</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hãy</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kể</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một</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việc</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mẹ</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đã</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làm</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cho</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em</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mà</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em</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thích</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nhất</a:t>
            </a:r>
            <a:r>
              <a:rPr lang="en-US" sz="2400" dirty="0" smtClean="0">
                <a:latin typeface="Arial-Rounded" pitchFamily="34" charset="0"/>
                <a:ea typeface="Arial-Rounded" pitchFamily="34" charset="0"/>
                <a:cs typeface="Arial-Rounded" pitchFamily="34" charset="0"/>
              </a:rPr>
              <a:t>.</a:t>
            </a:r>
            <a:endParaRPr lang="en-US" sz="2400" dirty="0">
              <a:latin typeface="Arial-Rounded" pitchFamily="34" charset="0"/>
              <a:ea typeface="Arial-Rounded" pitchFamily="34" charset="0"/>
              <a:cs typeface="Arial-Rounded" pitchFamily="34"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1733550"/>
            <a:ext cx="1891741" cy="241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90550"/>
            <a:ext cx="2359566" cy="257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2189" t="11480" r="21511" b="19292"/>
          <a:stretch/>
        </p:blipFill>
        <p:spPr>
          <a:xfrm>
            <a:off x="3276600" y="590549"/>
            <a:ext cx="2678655" cy="3560763"/>
          </a:xfrm>
          <a:prstGeom prst="rect">
            <a:avLst/>
          </a:prstGeom>
        </p:spPr>
      </p:pic>
    </p:spTree>
    <p:custDataLst>
      <p:tags r:id="rId1"/>
    </p:custDataLst>
    <p:extLst>
      <p:ext uri="{BB962C8B-B14F-4D97-AF65-F5344CB8AC3E}">
        <p14:creationId xmlns:p14="http://schemas.microsoft.com/office/powerpoint/2010/main" val="1237135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1730" y="0"/>
            <a:ext cx="4246904" cy="5143500"/>
          </a:xfrm>
          <a:prstGeom prst="rect">
            <a:avLst/>
          </a:prstGeom>
        </p:spPr>
      </p:pic>
    </p:spTree>
    <p:extLst>
      <p:ext uri="{BB962C8B-B14F-4D97-AF65-F5344CB8AC3E}">
        <p14:creationId xmlns:p14="http://schemas.microsoft.com/office/powerpoint/2010/main" val="229948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hu 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36523" y="155274"/>
            <a:ext cx="5691967" cy="5691968"/>
          </a:xfrm>
        </p:spPr>
      </p:pic>
    </p:spTree>
    <p:extLst>
      <p:ext uri="{BB962C8B-B14F-4D97-AF65-F5344CB8AC3E}">
        <p14:creationId xmlns:p14="http://schemas.microsoft.com/office/powerpoint/2010/main" val="4113614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rotWithShape="1">
          <a:blip r:embed="rId2"/>
          <a:srcRect t="1926" r="2460" b="69778"/>
          <a:stretch/>
        </p:blipFill>
        <p:spPr>
          <a:xfrm>
            <a:off x="-51673" y="563880"/>
            <a:ext cx="9195673" cy="3230880"/>
          </a:xfrm>
          <a:prstGeom prst="rect">
            <a:avLst/>
          </a:prstGeom>
        </p:spPr>
      </p:pic>
      <p:sp>
        <p:nvSpPr>
          <p:cNvPr id="5" name="TextBox 4"/>
          <p:cNvSpPr txBox="1"/>
          <p:nvPr/>
        </p:nvSpPr>
        <p:spPr>
          <a:xfrm>
            <a:off x="830580" y="2020380"/>
            <a:ext cx="1409700" cy="957955"/>
          </a:xfrm>
          <a:prstGeom prst="rect">
            <a:avLst/>
          </a:prstGeom>
          <a:noFill/>
        </p:spPr>
        <p:txBody>
          <a:bodyPr wrap="square" rtlCol="0">
            <a:spAutoFit/>
          </a:bodyPr>
          <a:lstStyle/>
          <a:p>
            <a:r>
              <a:rPr lang="en-US" sz="5625" dirty="0">
                <a:solidFill>
                  <a:srgbClr val="FF0000"/>
                </a:solidFill>
                <a:latin typeface="HP001" panose="020B0603050302020204" pitchFamily="34" charset="0"/>
                <a:ea typeface="HP001" panose="020B0603050302020204" pitchFamily="34" charset="0"/>
              </a:rPr>
              <a:t>M</a:t>
            </a:r>
            <a:endParaRPr lang="en-GB" sz="5625" dirty="0">
              <a:solidFill>
                <a:srgbClr val="FF0000"/>
              </a:solidFill>
              <a:latin typeface="HP001" panose="020B0603050302020204" pitchFamily="34" charset="0"/>
              <a:ea typeface="HP001" panose="020B0603050302020204" pitchFamily="34" charset="0"/>
            </a:endParaRPr>
          </a:p>
        </p:txBody>
      </p:sp>
      <p:sp>
        <p:nvSpPr>
          <p:cNvPr id="6" name="TextBox 5"/>
          <p:cNvSpPr txBox="1"/>
          <p:nvPr/>
        </p:nvSpPr>
        <p:spPr>
          <a:xfrm>
            <a:off x="3063240" y="2066100"/>
            <a:ext cx="1409700" cy="957955"/>
          </a:xfrm>
          <a:prstGeom prst="rect">
            <a:avLst/>
          </a:prstGeom>
          <a:noFill/>
        </p:spPr>
        <p:txBody>
          <a:bodyPr wrap="square" rtlCol="0">
            <a:spAutoFit/>
          </a:bodyPr>
          <a:lstStyle/>
          <a:p>
            <a:r>
              <a:rPr lang="en-US" sz="5625" dirty="0">
                <a:solidFill>
                  <a:srgbClr val="FF0000"/>
                </a:solidFill>
                <a:latin typeface="HP001" panose="020B0603050302020204" pitchFamily="34" charset="0"/>
                <a:ea typeface="HP001" panose="020B0603050302020204" pitchFamily="34" charset="0"/>
              </a:rPr>
              <a:t>M</a:t>
            </a:r>
            <a:endParaRPr lang="en-GB" sz="5625" dirty="0">
              <a:solidFill>
                <a:srgbClr val="FF0000"/>
              </a:solidFill>
              <a:latin typeface="HP001" panose="020B0603050302020204" pitchFamily="34" charset="0"/>
              <a:ea typeface="HP001" panose="020B0603050302020204" pitchFamily="34" charset="0"/>
            </a:endParaRPr>
          </a:p>
        </p:txBody>
      </p:sp>
      <p:sp>
        <p:nvSpPr>
          <p:cNvPr id="7" name="TextBox 6"/>
          <p:cNvSpPr txBox="1"/>
          <p:nvPr/>
        </p:nvSpPr>
        <p:spPr>
          <a:xfrm>
            <a:off x="5273040" y="2059559"/>
            <a:ext cx="1409700" cy="957955"/>
          </a:xfrm>
          <a:prstGeom prst="rect">
            <a:avLst/>
          </a:prstGeom>
          <a:noFill/>
        </p:spPr>
        <p:txBody>
          <a:bodyPr wrap="square" rtlCol="0">
            <a:spAutoFit/>
          </a:bodyPr>
          <a:lstStyle/>
          <a:p>
            <a:r>
              <a:rPr lang="en-US" sz="5625" dirty="0">
                <a:solidFill>
                  <a:srgbClr val="FF0000"/>
                </a:solidFill>
                <a:latin typeface="HP001" panose="020B0603050302020204" pitchFamily="34" charset="0"/>
                <a:ea typeface="HP001" panose="020B0603050302020204" pitchFamily="34" charset="0"/>
              </a:rPr>
              <a:t>M</a:t>
            </a:r>
            <a:endParaRPr lang="en-GB" sz="5625" dirty="0">
              <a:solidFill>
                <a:srgbClr val="FF0000"/>
              </a:solidFill>
              <a:latin typeface="HP001" panose="020B0603050302020204" pitchFamily="34" charset="0"/>
              <a:ea typeface="HP001" panose="020B0603050302020204" pitchFamily="34" charset="0"/>
            </a:endParaRPr>
          </a:p>
        </p:txBody>
      </p:sp>
      <p:sp>
        <p:nvSpPr>
          <p:cNvPr id="8" name="TextBox 7"/>
          <p:cNvSpPr txBox="1"/>
          <p:nvPr/>
        </p:nvSpPr>
        <p:spPr>
          <a:xfrm>
            <a:off x="7490460" y="2082419"/>
            <a:ext cx="1409700" cy="957955"/>
          </a:xfrm>
          <a:prstGeom prst="rect">
            <a:avLst/>
          </a:prstGeom>
          <a:noFill/>
        </p:spPr>
        <p:txBody>
          <a:bodyPr wrap="square" rtlCol="0">
            <a:spAutoFit/>
          </a:bodyPr>
          <a:lstStyle/>
          <a:p>
            <a:r>
              <a:rPr lang="en-US" sz="5625" dirty="0">
                <a:solidFill>
                  <a:srgbClr val="FF0000"/>
                </a:solidFill>
                <a:latin typeface="HP001" panose="020B0603050302020204" pitchFamily="34" charset="0"/>
                <a:ea typeface="HP001" panose="020B0603050302020204" pitchFamily="34" charset="0"/>
              </a:rPr>
              <a:t>M</a:t>
            </a:r>
            <a:endParaRPr lang="en-GB" sz="5625" dirty="0">
              <a:solidFill>
                <a:srgbClr val="FF0000"/>
              </a:solidFill>
              <a:latin typeface="HP001" panose="020B0603050302020204" pitchFamily="34" charset="0"/>
              <a:ea typeface="HP001" panose="020B0603050302020204" pitchFamily="34" charset="0"/>
            </a:endParaRPr>
          </a:p>
        </p:txBody>
      </p:sp>
      <p:sp>
        <p:nvSpPr>
          <p:cNvPr id="9" name="TextBox 8"/>
          <p:cNvSpPr txBox="1"/>
          <p:nvPr/>
        </p:nvSpPr>
        <p:spPr>
          <a:xfrm>
            <a:off x="830580" y="3184320"/>
            <a:ext cx="1409700" cy="507831"/>
          </a:xfrm>
          <a:prstGeom prst="rect">
            <a:avLst/>
          </a:prstGeom>
          <a:noFill/>
        </p:spPr>
        <p:txBody>
          <a:bodyPr wrap="square" rtlCol="0">
            <a:spAutoFit/>
          </a:bodyPr>
          <a:lstStyle/>
          <a:p>
            <a:r>
              <a:rPr lang="en-US" sz="2700" dirty="0">
                <a:solidFill>
                  <a:srgbClr val="FF0000"/>
                </a:solidFill>
                <a:latin typeface="HP001" panose="020B0603050302020204" pitchFamily="34" charset="0"/>
                <a:ea typeface="HP001" panose="020B0603050302020204" pitchFamily="34" charset="0"/>
              </a:rPr>
              <a:t>M</a:t>
            </a:r>
            <a:endParaRPr lang="en-GB" sz="2700" dirty="0">
              <a:solidFill>
                <a:srgbClr val="FF0000"/>
              </a:solidFill>
              <a:latin typeface="HP001" panose="020B0603050302020204" pitchFamily="34" charset="0"/>
              <a:ea typeface="HP001" panose="020B0603050302020204" pitchFamily="34" charset="0"/>
            </a:endParaRPr>
          </a:p>
        </p:txBody>
      </p:sp>
      <p:sp>
        <p:nvSpPr>
          <p:cNvPr id="10" name="TextBox 9"/>
          <p:cNvSpPr txBox="1"/>
          <p:nvPr/>
        </p:nvSpPr>
        <p:spPr>
          <a:xfrm>
            <a:off x="3063240" y="3223238"/>
            <a:ext cx="1409700" cy="507831"/>
          </a:xfrm>
          <a:prstGeom prst="rect">
            <a:avLst/>
          </a:prstGeom>
          <a:noFill/>
        </p:spPr>
        <p:txBody>
          <a:bodyPr wrap="square" rtlCol="0">
            <a:spAutoFit/>
          </a:bodyPr>
          <a:lstStyle/>
          <a:p>
            <a:r>
              <a:rPr lang="en-US" sz="2700" dirty="0">
                <a:solidFill>
                  <a:srgbClr val="FF0000"/>
                </a:solidFill>
                <a:latin typeface="HP001" panose="020B0603050302020204" pitchFamily="34" charset="0"/>
                <a:ea typeface="HP001" panose="020B0603050302020204" pitchFamily="34" charset="0"/>
              </a:rPr>
              <a:t>M</a:t>
            </a:r>
            <a:endParaRPr lang="en-GB" sz="2700" dirty="0">
              <a:solidFill>
                <a:srgbClr val="FF0000"/>
              </a:solidFill>
              <a:latin typeface="HP001" panose="020B0603050302020204" pitchFamily="34" charset="0"/>
              <a:ea typeface="HP001" panose="020B0603050302020204" pitchFamily="34" charset="0"/>
            </a:endParaRPr>
          </a:p>
        </p:txBody>
      </p:sp>
      <p:sp>
        <p:nvSpPr>
          <p:cNvPr id="11" name="TextBox 10"/>
          <p:cNvSpPr txBox="1"/>
          <p:nvPr/>
        </p:nvSpPr>
        <p:spPr>
          <a:xfrm>
            <a:off x="5273040" y="3223366"/>
            <a:ext cx="1409700" cy="507831"/>
          </a:xfrm>
          <a:prstGeom prst="rect">
            <a:avLst/>
          </a:prstGeom>
          <a:noFill/>
        </p:spPr>
        <p:txBody>
          <a:bodyPr wrap="square" rtlCol="0">
            <a:spAutoFit/>
          </a:bodyPr>
          <a:lstStyle/>
          <a:p>
            <a:r>
              <a:rPr lang="en-US" sz="2700" dirty="0">
                <a:solidFill>
                  <a:srgbClr val="FF0000"/>
                </a:solidFill>
                <a:latin typeface="HP001" panose="020B0603050302020204" pitchFamily="34" charset="0"/>
                <a:ea typeface="HP001" panose="020B0603050302020204" pitchFamily="34" charset="0"/>
              </a:rPr>
              <a:t>M</a:t>
            </a:r>
            <a:endParaRPr lang="en-GB" sz="2700" dirty="0">
              <a:solidFill>
                <a:srgbClr val="FF0000"/>
              </a:solidFill>
              <a:latin typeface="HP001" panose="020B0603050302020204" pitchFamily="34" charset="0"/>
              <a:ea typeface="HP001" panose="020B0603050302020204" pitchFamily="34" charset="0"/>
            </a:endParaRPr>
          </a:p>
        </p:txBody>
      </p:sp>
      <p:sp>
        <p:nvSpPr>
          <p:cNvPr id="12" name="TextBox 11"/>
          <p:cNvSpPr txBox="1"/>
          <p:nvPr/>
        </p:nvSpPr>
        <p:spPr>
          <a:xfrm>
            <a:off x="7490460" y="3224184"/>
            <a:ext cx="1409700" cy="507831"/>
          </a:xfrm>
          <a:prstGeom prst="rect">
            <a:avLst/>
          </a:prstGeom>
          <a:noFill/>
        </p:spPr>
        <p:txBody>
          <a:bodyPr wrap="square" rtlCol="0">
            <a:spAutoFit/>
          </a:bodyPr>
          <a:lstStyle/>
          <a:p>
            <a:r>
              <a:rPr lang="en-US" sz="2700" dirty="0">
                <a:solidFill>
                  <a:srgbClr val="FF0000"/>
                </a:solidFill>
                <a:latin typeface="HP001" panose="020B0603050302020204" pitchFamily="34" charset="0"/>
                <a:ea typeface="HP001" panose="020B0603050302020204" pitchFamily="34" charset="0"/>
              </a:rPr>
              <a:t>M</a:t>
            </a:r>
            <a:endParaRPr lang="en-GB" sz="2700" dirty="0">
              <a:solidFill>
                <a:srgbClr val="FF0000"/>
              </a:solidFill>
              <a:latin typeface="HP001" panose="020B0603050302020204" pitchFamily="34" charset="0"/>
              <a:ea typeface="HP001" panose="020B0603050302020204" pitchFamily="34" charset="0"/>
            </a:endParaRPr>
          </a:p>
        </p:txBody>
      </p:sp>
    </p:spTree>
    <p:extLst>
      <p:ext uri="{BB962C8B-B14F-4D97-AF65-F5344CB8AC3E}">
        <p14:creationId xmlns:p14="http://schemas.microsoft.com/office/powerpoint/2010/main" val="3653486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 t="28593" r="-1666" b="41333"/>
          <a:stretch/>
        </p:blipFill>
        <p:spPr>
          <a:xfrm>
            <a:off x="0" y="624840"/>
            <a:ext cx="9400992" cy="3368040"/>
          </a:xfrm>
          <a:prstGeom prst="rect">
            <a:avLst/>
          </a:prstGeom>
        </p:spPr>
      </p:pic>
      <p:sp>
        <p:nvSpPr>
          <p:cNvPr id="5" name="TextBox 4"/>
          <p:cNvSpPr txBox="1"/>
          <p:nvPr/>
        </p:nvSpPr>
        <p:spPr>
          <a:xfrm>
            <a:off x="3649980" y="1569721"/>
            <a:ext cx="2255520" cy="507831"/>
          </a:xfrm>
          <a:prstGeom prst="rect">
            <a:avLst/>
          </a:prstGeom>
          <a:noFill/>
        </p:spPr>
        <p:txBody>
          <a:bodyPr wrap="square" rtlCol="0">
            <a:spAutoFit/>
          </a:bodyPr>
          <a:lstStyle/>
          <a:p>
            <a:r>
              <a:rPr lang="en-GB" sz="2700" b="1" dirty="0" err="1">
                <a:solidFill>
                  <a:srgbClr val="FF0000"/>
                </a:solidFill>
                <a:latin typeface="HP001" panose="020B0603050302020204" pitchFamily="34" charset="0"/>
                <a:ea typeface="HP001" panose="020B0603050302020204" pitchFamily="34" charset="0"/>
              </a:rPr>
              <a:t>ǇɶȰḑ</a:t>
            </a:r>
            <a:r>
              <a:rPr lang="en-GB" sz="2700" b="1" dirty="0">
                <a:solidFill>
                  <a:srgbClr val="FF0000"/>
                </a:solidFill>
                <a:latin typeface="HP001" panose="020B0603050302020204" pitchFamily="34" charset="0"/>
                <a:ea typeface="HP001" panose="020B0603050302020204" pitchFamily="34" charset="0"/>
              </a:rPr>
              <a:t> </a:t>
            </a:r>
            <a:r>
              <a:rPr lang="en-GB" sz="2700" b="1" dirty="0" err="1">
                <a:solidFill>
                  <a:srgbClr val="FF0000"/>
                </a:solidFill>
                <a:latin typeface="HP001" panose="020B0603050302020204" pitchFamily="34" charset="0"/>
                <a:ea typeface="HP001" panose="020B0603050302020204" pitchFamily="34" charset="0"/>
              </a:rPr>
              <a:t>ǇɞȰḑ</a:t>
            </a:r>
            <a:endParaRPr lang="en-GB" sz="2700" dirty="0">
              <a:solidFill>
                <a:srgbClr val="FF0000"/>
              </a:solidFill>
              <a:latin typeface="HP001" panose="020B0603050302020204" pitchFamily="34" charset="0"/>
              <a:ea typeface="HP001" panose="020B0603050302020204" pitchFamily="34" charset="0"/>
            </a:endParaRPr>
          </a:p>
        </p:txBody>
      </p:sp>
      <p:sp>
        <p:nvSpPr>
          <p:cNvPr id="6" name="TextBox 5"/>
          <p:cNvSpPr txBox="1"/>
          <p:nvPr/>
        </p:nvSpPr>
        <p:spPr>
          <a:xfrm>
            <a:off x="6400800" y="1569721"/>
            <a:ext cx="2255520" cy="507831"/>
          </a:xfrm>
          <a:prstGeom prst="rect">
            <a:avLst/>
          </a:prstGeom>
          <a:noFill/>
        </p:spPr>
        <p:txBody>
          <a:bodyPr wrap="square" rtlCol="0">
            <a:spAutoFit/>
          </a:bodyPr>
          <a:lstStyle/>
          <a:p>
            <a:r>
              <a:rPr lang="en-GB" sz="2700" b="1" dirty="0" err="1">
                <a:solidFill>
                  <a:srgbClr val="FF0000"/>
                </a:solidFill>
                <a:latin typeface="HP001" panose="020B0603050302020204" pitchFamily="34" charset="0"/>
                <a:ea typeface="HP001" panose="020B0603050302020204" pitchFamily="34" charset="0"/>
              </a:rPr>
              <a:t>ǇɶȰḑ</a:t>
            </a:r>
            <a:r>
              <a:rPr lang="en-GB" sz="2700" b="1" dirty="0">
                <a:solidFill>
                  <a:srgbClr val="FF0000"/>
                </a:solidFill>
                <a:latin typeface="HP001" panose="020B0603050302020204" pitchFamily="34" charset="0"/>
                <a:ea typeface="HP001" panose="020B0603050302020204" pitchFamily="34" charset="0"/>
              </a:rPr>
              <a:t> </a:t>
            </a:r>
            <a:r>
              <a:rPr lang="en-GB" sz="2700" b="1" dirty="0" err="1">
                <a:solidFill>
                  <a:srgbClr val="FF0000"/>
                </a:solidFill>
                <a:latin typeface="HP001" panose="020B0603050302020204" pitchFamily="34" charset="0"/>
                <a:ea typeface="HP001" panose="020B0603050302020204" pitchFamily="34" charset="0"/>
              </a:rPr>
              <a:t>ǇɞȰḑ</a:t>
            </a:r>
            <a:endParaRPr lang="en-GB" sz="2700" dirty="0">
              <a:solidFill>
                <a:srgbClr val="FF0000"/>
              </a:solidFill>
              <a:latin typeface="HP001" panose="020B0603050302020204" pitchFamily="34" charset="0"/>
              <a:ea typeface="HP001" panose="020B0603050302020204" pitchFamily="34" charset="0"/>
            </a:endParaRPr>
          </a:p>
        </p:txBody>
      </p:sp>
      <p:sp>
        <p:nvSpPr>
          <p:cNvPr id="7" name="TextBox 6"/>
          <p:cNvSpPr txBox="1"/>
          <p:nvPr/>
        </p:nvSpPr>
        <p:spPr>
          <a:xfrm>
            <a:off x="3649980" y="2651761"/>
            <a:ext cx="2255520" cy="507831"/>
          </a:xfrm>
          <a:prstGeom prst="rect">
            <a:avLst/>
          </a:prstGeom>
          <a:noFill/>
        </p:spPr>
        <p:txBody>
          <a:bodyPr wrap="square" rtlCol="0">
            <a:spAutoFit/>
          </a:bodyPr>
          <a:lstStyle/>
          <a:p>
            <a:r>
              <a:rPr lang="en-GB" sz="2700" b="1" dirty="0" err="1">
                <a:solidFill>
                  <a:srgbClr val="FF0000"/>
                </a:solidFill>
                <a:latin typeface="HP001" panose="020B0603050302020204" pitchFamily="34" charset="0"/>
                <a:ea typeface="HP001" panose="020B0603050302020204" pitchFamily="34" charset="0"/>
              </a:rPr>
              <a:t>ẘồ</a:t>
            </a:r>
            <a:r>
              <a:rPr lang="el-GR" sz="2700" b="1" dirty="0">
                <a:solidFill>
                  <a:srgbClr val="FF0000"/>
                </a:solidFill>
                <a:latin typeface="HP001" panose="020B0603050302020204" pitchFamily="34" charset="0"/>
                <a:ea typeface="HP001" panose="020B0603050302020204" pitchFamily="34" charset="0"/>
              </a:rPr>
              <a:t>Τ΅ </a:t>
            </a:r>
            <a:r>
              <a:rPr lang="en-GB" sz="2700" b="1" dirty="0" err="1">
                <a:solidFill>
                  <a:srgbClr val="FF0000"/>
                </a:solidFill>
                <a:latin typeface="HP001" panose="020B0603050302020204" pitchFamily="34" charset="0"/>
                <a:ea typeface="HP001" panose="020B0603050302020204" pitchFamily="34" charset="0"/>
              </a:rPr>
              <a:t>ẘộ</a:t>
            </a:r>
            <a:r>
              <a:rPr lang="el-GR" sz="2700" b="1" dirty="0">
                <a:solidFill>
                  <a:srgbClr val="FF0000"/>
                </a:solidFill>
                <a:latin typeface="HP001" panose="020B0603050302020204" pitchFamily="34" charset="0"/>
                <a:ea typeface="HP001" panose="020B0603050302020204" pitchFamily="34" charset="0"/>
              </a:rPr>
              <a:t>Τ</a:t>
            </a:r>
            <a:r>
              <a:rPr lang="en-GB" sz="2700" b="1" dirty="0">
                <a:solidFill>
                  <a:srgbClr val="FF0000"/>
                </a:solidFill>
                <a:latin typeface="HP001" panose="020B0603050302020204" pitchFamily="34" charset="0"/>
                <a:ea typeface="HP001" panose="020B0603050302020204" pitchFamily="34" charset="0"/>
              </a:rPr>
              <a:t>ǈ</a:t>
            </a:r>
            <a:endParaRPr lang="en-GB" sz="2700" dirty="0">
              <a:solidFill>
                <a:srgbClr val="FF0000"/>
              </a:solidFill>
              <a:latin typeface="HP001" panose="020B0603050302020204" pitchFamily="34" charset="0"/>
              <a:ea typeface="HP001" panose="020B0603050302020204" pitchFamily="34" charset="0"/>
            </a:endParaRPr>
          </a:p>
        </p:txBody>
      </p:sp>
      <p:sp>
        <p:nvSpPr>
          <p:cNvPr id="8" name="TextBox 7"/>
          <p:cNvSpPr txBox="1"/>
          <p:nvPr/>
        </p:nvSpPr>
        <p:spPr>
          <a:xfrm>
            <a:off x="6377940" y="2674621"/>
            <a:ext cx="2255520" cy="507831"/>
          </a:xfrm>
          <a:prstGeom prst="rect">
            <a:avLst/>
          </a:prstGeom>
          <a:noFill/>
        </p:spPr>
        <p:txBody>
          <a:bodyPr wrap="square" rtlCol="0">
            <a:spAutoFit/>
          </a:bodyPr>
          <a:lstStyle/>
          <a:p>
            <a:r>
              <a:rPr lang="en-GB" sz="2700" b="1" dirty="0" err="1">
                <a:solidFill>
                  <a:srgbClr val="FF0000"/>
                </a:solidFill>
                <a:latin typeface="HP001" panose="020B0603050302020204" pitchFamily="34" charset="0"/>
                <a:ea typeface="HP001" panose="020B0603050302020204" pitchFamily="34" charset="0"/>
              </a:rPr>
              <a:t>ẘồ</a:t>
            </a:r>
            <a:r>
              <a:rPr lang="el-GR" sz="2700" b="1" dirty="0">
                <a:solidFill>
                  <a:srgbClr val="FF0000"/>
                </a:solidFill>
                <a:latin typeface="HP001" panose="020B0603050302020204" pitchFamily="34" charset="0"/>
                <a:ea typeface="HP001" panose="020B0603050302020204" pitchFamily="34" charset="0"/>
              </a:rPr>
              <a:t>Τ΅ </a:t>
            </a:r>
            <a:r>
              <a:rPr lang="en-GB" sz="2700" b="1" dirty="0" err="1">
                <a:solidFill>
                  <a:srgbClr val="FF0000"/>
                </a:solidFill>
                <a:latin typeface="HP001" panose="020B0603050302020204" pitchFamily="34" charset="0"/>
                <a:ea typeface="HP001" panose="020B0603050302020204" pitchFamily="34" charset="0"/>
              </a:rPr>
              <a:t>ẘộ</a:t>
            </a:r>
            <a:r>
              <a:rPr lang="el-GR" sz="2700" b="1" dirty="0">
                <a:solidFill>
                  <a:srgbClr val="FF0000"/>
                </a:solidFill>
                <a:latin typeface="HP001" panose="020B0603050302020204" pitchFamily="34" charset="0"/>
                <a:ea typeface="HP001" panose="020B0603050302020204" pitchFamily="34" charset="0"/>
              </a:rPr>
              <a:t>Τ</a:t>
            </a:r>
            <a:r>
              <a:rPr lang="en-GB" sz="2700" b="1" dirty="0">
                <a:solidFill>
                  <a:srgbClr val="FF0000"/>
                </a:solidFill>
                <a:latin typeface="HP001" panose="020B0603050302020204" pitchFamily="34" charset="0"/>
                <a:ea typeface="HP001" panose="020B0603050302020204" pitchFamily="34" charset="0"/>
              </a:rPr>
              <a:t>ǈ</a:t>
            </a:r>
            <a:endParaRPr lang="en-GB" sz="2700" dirty="0">
              <a:solidFill>
                <a:srgbClr val="FF0000"/>
              </a:solidFill>
              <a:latin typeface="HP001" panose="020B0603050302020204" pitchFamily="34" charset="0"/>
              <a:ea typeface="HP001" panose="020B0603050302020204" pitchFamily="34" charset="0"/>
            </a:endParaRPr>
          </a:p>
        </p:txBody>
      </p:sp>
    </p:spTree>
    <p:extLst>
      <p:ext uri="{BB962C8B-B14F-4D97-AF65-F5344CB8AC3E}">
        <p14:creationId xmlns:p14="http://schemas.microsoft.com/office/powerpoint/2010/main" val="2481751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t="57185" r="1922" b="23260"/>
          <a:stretch/>
        </p:blipFill>
        <p:spPr>
          <a:xfrm>
            <a:off x="-196259" y="952500"/>
            <a:ext cx="9340259" cy="2255520"/>
          </a:xfrm>
          <a:prstGeom prst="rect">
            <a:avLst/>
          </a:prstGeom>
        </p:spPr>
      </p:pic>
    </p:spTree>
    <p:extLst>
      <p:ext uri="{BB962C8B-B14F-4D97-AF65-F5344CB8AC3E}">
        <p14:creationId xmlns:p14="http://schemas.microsoft.com/office/powerpoint/2010/main" val="613866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2643" y="163285"/>
            <a:ext cx="8218715" cy="498021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423" y="1349829"/>
            <a:ext cx="7106982" cy="4043333"/>
          </a:xfrm>
          <a:prstGeom prst="rect">
            <a:avLst/>
          </a:prstGeom>
        </p:spPr>
      </p:pic>
      <p:sp>
        <p:nvSpPr>
          <p:cNvPr id="3" name="TextBox 2"/>
          <p:cNvSpPr txBox="1"/>
          <p:nvPr/>
        </p:nvSpPr>
        <p:spPr>
          <a:xfrm>
            <a:off x="1354652" y="1292249"/>
            <a:ext cx="6434696" cy="484748"/>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a:spcBef>
                <a:spcPts val="0"/>
              </a:spcBef>
              <a:spcAft>
                <a:spcPts val="450"/>
              </a:spcAft>
            </a:pPr>
            <a:r>
              <a:rPr lang="vi-VN" sz="2550" dirty="0">
                <a:solidFill>
                  <a:srgbClr val="C00000"/>
                </a:solidFill>
              </a:rPr>
              <a:t>Bài đọc trước là bài gì?</a:t>
            </a:r>
          </a:p>
        </p:txBody>
      </p:sp>
      <p:sp>
        <p:nvSpPr>
          <p:cNvPr id="9" name="TextBox 8"/>
          <p:cNvSpPr txBox="1"/>
          <p:nvPr/>
        </p:nvSpPr>
        <p:spPr>
          <a:xfrm>
            <a:off x="2205919" y="3242674"/>
            <a:ext cx="5106713" cy="600164"/>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a:spcBef>
                <a:spcPts val="0"/>
              </a:spcBef>
              <a:spcAft>
                <a:spcPts val="450"/>
              </a:spcAft>
              <a:defRPr/>
            </a:pPr>
            <a:r>
              <a:rPr lang="it-IT" sz="3300" dirty="0">
                <a:solidFill>
                  <a:srgbClr val="FFFFFF"/>
                </a:solidFill>
                <a:latin typeface="HP001" panose="020B0603050302020204" pitchFamily="34" charset="0"/>
                <a:ea typeface="HP001" panose="020B0603050302020204" pitchFamily="34" charset="0"/>
              </a:rPr>
              <a:t>Sinh nhật của voi con</a:t>
            </a:r>
          </a:p>
        </p:txBody>
      </p:sp>
      <p:grpSp>
        <p:nvGrpSpPr>
          <p:cNvPr id="12" name="Group 11"/>
          <p:cNvGrpSpPr/>
          <p:nvPr/>
        </p:nvGrpSpPr>
        <p:grpSpPr>
          <a:xfrm>
            <a:off x="6399457" y="3703299"/>
            <a:ext cx="1069100" cy="550865"/>
            <a:chOff x="8168094" y="5093006"/>
            <a:chExt cx="1425466" cy="734487"/>
          </a:xfrm>
        </p:grpSpPr>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1" name="Picture 1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360602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66254" y="2117607"/>
            <a:ext cx="9100154" cy="2147323"/>
            <a:chOff x="-200890" y="3503807"/>
            <a:chExt cx="9100154" cy="2147323"/>
          </a:xfrm>
        </p:grpSpPr>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200890" y="3971178"/>
              <a:ext cx="8649947" cy="584775"/>
            </a:xfrm>
            <a:prstGeom prst="rect">
              <a:avLst/>
            </a:prstGeom>
          </p:spPr>
          <p:txBody>
            <a:bodyPr wrap="square">
              <a:spAutoFit/>
            </a:bodyPr>
            <a:lstStyle/>
            <a:p>
              <a:pPr algn="ctr"/>
              <a:r>
                <a:rPr lang="vi-VN" sz="3200" b="1">
                  <a:solidFill>
                    <a:srgbClr val="7030A0"/>
                  </a:solidFill>
                  <a:latin typeface="HP001 4 hàng" pitchFamily="34" charset="0"/>
                  <a:ea typeface="Arial-Rounded" pitchFamily="34" charset="0"/>
                  <a:cs typeface="Arial-Rounded" pitchFamily="34" charset="0"/>
                </a:rPr>
                <a:t>Ngày đầu đi hǌ, Nam hē hŅ </a:t>
              </a:r>
              <a:r>
                <a:rPr lang="vi-VN" sz="3200" b="1" smtClean="0">
                  <a:solidFill>
                    <a:srgbClr val="7030A0"/>
                  </a:solidFill>
                  <a:latin typeface="HP001 4 hàng" pitchFamily="34" charset="0"/>
                  <a:ea typeface="Arial-Rounded" pitchFamily="34" charset="0"/>
                  <a:cs typeface="Arial-Rounded" pitchFamily="34" charset="0"/>
                </a:rPr>
                <a:t>lắm</a:t>
              </a:r>
              <a:r>
                <a:rPr lang="en-US"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25977" y="356663"/>
            <a:ext cx="609600" cy="6096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4</a:t>
            </a:r>
          </a:p>
        </p:txBody>
      </p:sp>
      <p:sp>
        <p:nvSpPr>
          <p:cNvPr id="4" name="TextBox 3"/>
          <p:cNvSpPr txBox="1"/>
          <p:nvPr/>
        </p:nvSpPr>
        <p:spPr>
          <a:xfrm>
            <a:off x="692728" y="445960"/>
            <a:ext cx="6622473" cy="461616"/>
          </a:xfrm>
          <a:prstGeom prst="rect">
            <a:avLst/>
          </a:prstGeom>
          <a:noFill/>
        </p:spPr>
        <p:txBody>
          <a:bodyPr wrap="square" lIns="91391" tIns="45696" rIns="91391" bIns="45696" rtlCol="0">
            <a:spAutoFit/>
          </a:bodyPr>
          <a:lstStyle/>
          <a:p>
            <a:pPr algn="just"/>
            <a:r>
              <a:rPr lang="en-US" sz="2400" b="1">
                <a:latin typeface="Arial-Rounded" pitchFamily="34" charset="0"/>
                <a:ea typeface="Arial-Rounded" pitchFamily="34" charset="0"/>
                <a:cs typeface="Arial-Rounded" pitchFamily="34" charset="0"/>
              </a:rPr>
              <a:t>Viết vào vở câu trả lời cho câu hỏi a ở mục </a:t>
            </a:r>
            <a:r>
              <a:rPr lang="en-US" sz="2400" b="1">
                <a:latin typeface="Arial Rounded MT Bold" pitchFamily="34" charset="0"/>
                <a:ea typeface="Arial-Rounded" pitchFamily="34" charset="0"/>
                <a:cs typeface="Arial-Rounded" pitchFamily="34" charset="0"/>
              </a:rPr>
              <a:t>3</a:t>
            </a:r>
          </a:p>
        </p:txBody>
      </p:sp>
      <p:sp>
        <p:nvSpPr>
          <p:cNvPr id="5" name="Rectangle 4"/>
          <p:cNvSpPr/>
          <p:nvPr/>
        </p:nvSpPr>
        <p:spPr>
          <a:xfrm>
            <a:off x="54895" y="1200150"/>
            <a:ext cx="5958608" cy="646294"/>
          </a:xfrm>
          <a:prstGeom prst="rect">
            <a:avLst/>
          </a:prstGeom>
        </p:spPr>
        <p:txBody>
          <a:bodyPr wrap="none" lIns="91403" tIns="45702" rIns="91403" bIns="45702">
            <a:spAutoFit/>
          </a:bodyPr>
          <a:lstStyle/>
          <a:p>
            <a:pPr algn="ctr"/>
            <a:r>
              <a:rPr lang="en-US" sz="3600">
                <a:latin typeface="Arial-Rounded" pitchFamily="34" charset="0"/>
                <a:ea typeface="Arial-Rounded" pitchFamily="34" charset="0"/>
                <a:cs typeface="Arial-Rounded" pitchFamily="34" charset="0"/>
              </a:rPr>
              <a:t>a. </a:t>
            </a:r>
            <a:r>
              <a:rPr lang="en-US" sz="3600" smtClean="0">
                <a:latin typeface="Arial-Rounded" pitchFamily="34" charset="0"/>
                <a:ea typeface="Arial-Rounded" pitchFamily="34" charset="0"/>
                <a:cs typeface="Arial-Rounded" pitchFamily="34" charset="0"/>
              </a:rPr>
              <a:t>Ngày đầu đi học, Nam (…).</a:t>
            </a:r>
            <a:endParaRPr lang="en-US" sz="3600">
              <a:latin typeface="Arial-Rounded" pitchFamily="34" charset="0"/>
              <a:ea typeface="Arial-Rounded" pitchFamily="34" charset="0"/>
              <a:cs typeface="Arial-Rounded" pitchFamily="34" charset="0"/>
            </a:endParaRPr>
          </a:p>
        </p:txBody>
      </p:sp>
      <p:cxnSp>
        <p:nvCxnSpPr>
          <p:cNvPr id="11" name="Straight Arrow Connector 10"/>
          <p:cNvCxnSpPr/>
          <p:nvPr/>
        </p:nvCxnSpPr>
        <p:spPr>
          <a:xfrm>
            <a:off x="189950" y="2850917"/>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543800" y="2075896"/>
            <a:ext cx="533400" cy="80146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553200" y="2152226"/>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763491" y="2184863"/>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105400" y="221750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886200" y="222792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200400" y="220079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667000" y="222792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905000" y="221750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92728" y="4411308"/>
            <a:ext cx="7536872" cy="461628"/>
          </a:xfrm>
          <a:prstGeom prst="rect">
            <a:avLst/>
          </a:prstGeom>
          <a:solidFill>
            <a:srgbClr val="FFD347"/>
          </a:solidFill>
        </p:spPr>
        <p:txBody>
          <a:bodyPr wrap="square" lIns="91403" tIns="45702" rIns="91403" bIns="45702" rtlCol="0">
            <a:spAutoFit/>
          </a:bodyPr>
          <a:lstStyle/>
          <a:p>
            <a:pPr algn="ctr"/>
            <a:r>
              <a:rPr lang="en-US" sz="2400" smtClean="0">
                <a:latin typeface="Arial-Rounded" pitchFamily="34" charset="0"/>
                <a:ea typeface="Arial-Rounded" pitchFamily="34" charset="0"/>
                <a:cs typeface="Arial-Rounded" pitchFamily="34" charset="0"/>
              </a:rPr>
              <a:t>Cần chú ý gì khi viết chữ đầu câu?</a:t>
            </a:r>
            <a:endParaRPr lang="en-US" sz="2400">
              <a:latin typeface="Arial-Rounded" pitchFamily="34" charset="0"/>
              <a:ea typeface="Arial-Rounded" pitchFamily="34" charset="0"/>
              <a:cs typeface="Arial-Rounded" pitchFamily="34" charset="0"/>
            </a:endParaRPr>
          </a:p>
        </p:txBody>
      </p:sp>
      <p:sp>
        <p:nvSpPr>
          <p:cNvPr id="35" name="TextBox 34"/>
          <p:cNvSpPr txBox="1"/>
          <p:nvPr/>
        </p:nvSpPr>
        <p:spPr>
          <a:xfrm>
            <a:off x="710046" y="4411308"/>
            <a:ext cx="7536872" cy="461628"/>
          </a:xfrm>
          <a:prstGeom prst="rect">
            <a:avLst/>
          </a:prstGeom>
          <a:solidFill>
            <a:srgbClr val="FFD347"/>
          </a:solidFill>
        </p:spPr>
        <p:txBody>
          <a:bodyPr wrap="square" lIns="91403" tIns="45702" rIns="91403" bIns="45702" rtlCol="0">
            <a:spAutoFit/>
          </a:bodyPr>
          <a:lstStyle/>
          <a:p>
            <a:pPr algn="ctr"/>
            <a:r>
              <a:rPr lang="en-US" sz="2400" smtClean="0">
                <a:latin typeface="Arial-Rounded" pitchFamily="34" charset="0"/>
                <a:ea typeface="Arial-Rounded" pitchFamily="34" charset="0"/>
                <a:cs typeface="Arial-Rounded" pitchFamily="34" charset="0"/>
              </a:rPr>
              <a:t>Cuối câu có dấu gì?</a:t>
            </a:r>
            <a:endParaRPr lang="en-US" sz="2400">
              <a:latin typeface="Arial-Rounded" pitchFamily="34" charset="0"/>
              <a:ea typeface="Arial-Rounded" pitchFamily="34" charset="0"/>
              <a:cs typeface="Arial-Rounded" pitchFamily="34" charset="0"/>
            </a:endParaRPr>
          </a:p>
        </p:txBody>
      </p:sp>
      <p:sp>
        <p:nvSpPr>
          <p:cNvPr id="36" name="TextBox 35"/>
          <p:cNvSpPr txBox="1"/>
          <p:nvPr/>
        </p:nvSpPr>
        <p:spPr>
          <a:xfrm>
            <a:off x="692728" y="4411308"/>
            <a:ext cx="7536872" cy="461628"/>
          </a:xfrm>
          <a:prstGeom prst="rect">
            <a:avLst/>
          </a:prstGeom>
          <a:solidFill>
            <a:srgbClr val="FFD347"/>
          </a:solidFill>
        </p:spPr>
        <p:txBody>
          <a:bodyPr wrap="square" lIns="91403" tIns="45702" rIns="91403" bIns="45702" rtlCol="0">
            <a:spAutoFit/>
          </a:bodyPr>
          <a:lstStyle/>
          <a:p>
            <a:pPr algn="ctr"/>
            <a:r>
              <a:rPr lang="en-US" sz="2400" smtClean="0">
                <a:latin typeface="Arial-Rounded" pitchFamily="34" charset="0"/>
                <a:ea typeface="Arial-Rounded" pitchFamily="34" charset="0"/>
                <a:cs typeface="Arial-Rounded" pitchFamily="34" charset="0"/>
              </a:rPr>
              <a:t>Khoảng cách giữa các chữ như thế nào?</a:t>
            </a:r>
            <a:endParaRPr lang="en-US" sz="2400">
              <a:latin typeface="Arial-Rounded" pitchFamily="34" charset="0"/>
              <a:ea typeface="Arial-Rounded" pitchFamily="34" charset="0"/>
              <a:cs typeface="Arial-Rounded" pitchFamily="34" charset="0"/>
            </a:endParaRPr>
          </a:p>
        </p:txBody>
      </p:sp>
    </p:spTree>
    <p:custDataLst>
      <p:tags r:id="rId1"/>
    </p:custDataLst>
    <p:extLst>
      <p:ext uri="{BB962C8B-B14F-4D97-AF65-F5344CB8AC3E}">
        <p14:creationId xmlns:p14="http://schemas.microsoft.com/office/powerpoint/2010/main" val="955454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down)">
                                      <p:cBhvr>
                                        <p:cTn id="101" dur="580">
                                          <p:stCondLst>
                                            <p:cond delay="0"/>
                                          </p:stCondLst>
                                        </p:cTn>
                                        <p:tgtEl>
                                          <p:spTgt spid="28"/>
                                        </p:tgtEl>
                                      </p:cBhvr>
                                    </p:animEffect>
                                    <p:anim calcmode="lin" valueType="num">
                                      <p:cBhvr>
                                        <p:cTn id="10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7" dur="26">
                                          <p:stCondLst>
                                            <p:cond delay="650"/>
                                          </p:stCondLst>
                                        </p:cTn>
                                        <p:tgtEl>
                                          <p:spTgt spid="28"/>
                                        </p:tgtEl>
                                      </p:cBhvr>
                                      <p:to x="100000" y="60000"/>
                                    </p:animScale>
                                    <p:animScale>
                                      <p:cBhvr>
                                        <p:cTn id="108" dur="166" decel="50000">
                                          <p:stCondLst>
                                            <p:cond delay="676"/>
                                          </p:stCondLst>
                                        </p:cTn>
                                        <p:tgtEl>
                                          <p:spTgt spid="28"/>
                                        </p:tgtEl>
                                      </p:cBhvr>
                                      <p:to x="100000" y="100000"/>
                                    </p:animScale>
                                    <p:animScale>
                                      <p:cBhvr>
                                        <p:cTn id="109" dur="26">
                                          <p:stCondLst>
                                            <p:cond delay="1312"/>
                                          </p:stCondLst>
                                        </p:cTn>
                                        <p:tgtEl>
                                          <p:spTgt spid="28"/>
                                        </p:tgtEl>
                                      </p:cBhvr>
                                      <p:to x="100000" y="80000"/>
                                    </p:animScale>
                                    <p:animScale>
                                      <p:cBhvr>
                                        <p:cTn id="110" dur="166" decel="50000">
                                          <p:stCondLst>
                                            <p:cond delay="1338"/>
                                          </p:stCondLst>
                                        </p:cTn>
                                        <p:tgtEl>
                                          <p:spTgt spid="28"/>
                                        </p:tgtEl>
                                      </p:cBhvr>
                                      <p:to x="100000" y="100000"/>
                                    </p:animScale>
                                    <p:animScale>
                                      <p:cBhvr>
                                        <p:cTn id="111" dur="26">
                                          <p:stCondLst>
                                            <p:cond delay="1642"/>
                                          </p:stCondLst>
                                        </p:cTn>
                                        <p:tgtEl>
                                          <p:spTgt spid="28"/>
                                        </p:tgtEl>
                                      </p:cBhvr>
                                      <p:to x="100000" y="90000"/>
                                    </p:animScale>
                                    <p:animScale>
                                      <p:cBhvr>
                                        <p:cTn id="112" dur="166" decel="50000">
                                          <p:stCondLst>
                                            <p:cond delay="1668"/>
                                          </p:stCondLst>
                                        </p:cTn>
                                        <p:tgtEl>
                                          <p:spTgt spid="28"/>
                                        </p:tgtEl>
                                      </p:cBhvr>
                                      <p:to x="100000" y="100000"/>
                                    </p:animScale>
                                    <p:animScale>
                                      <p:cBhvr>
                                        <p:cTn id="113" dur="26">
                                          <p:stCondLst>
                                            <p:cond delay="1808"/>
                                          </p:stCondLst>
                                        </p:cTn>
                                        <p:tgtEl>
                                          <p:spTgt spid="28"/>
                                        </p:tgtEl>
                                      </p:cBhvr>
                                      <p:to x="100000" y="95000"/>
                                    </p:animScale>
                                    <p:animScale>
                                      <p:cBhvr>
                                        <p:cTn id="114" dur="166" decel="50000">
                                          <p:stCondLst>
                                            <p:cond delay="1834"/>
                                          </p:stCondLst>
                                        </p:cTn>
                                        <p:tgtEl>
                                          <p:spTgt spid="28"/>
                                        </p:tgtEl>
                                      </p:cBhvr>
                                      <p:to x="100000" y="100000"/>
                                    </p:animScale>
                                  </p:childTnLst>
                                </p:cTn>
                              </p:par>
                              <p:par>
                                <p:cTn id="115" presetID="26" presetClass="entr" presetSubtype="0" fill="hold"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down)">
                                      <p:cBhvr>
                                        <p:cTn id="117" dur="580">
                                          <p:stCondLst>
                                            <p:cond delay="0"/>
                                          </p:stCondLst>
                                        </p:cTn>
                                        <p:tgtEl>
                                          <p:spTgt spid="29"/>
                                        </p:tgtEl>
                                      </p:cBhvr>
                                    </p:animEffect>
                                    <p:anim calcmode="lin" valueType="num">
                                      <p:cBhvr>
                                        <p:cTn id="11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23" dur="26">
                                          <p:stCondLst>
                                            <p:cond delay="650"/>
                                          </p:stCondLst>
                                        </p:cTn>
                                        <p:tgtEl>
                                          <p:spTgt spid="29"/>
                                        </p:tgtEl>
                                      </p:cBhvr>
                                      <p:to x="100000" y="60000"/>
                                    </p:animScale>
                                    <p:animScale>
                                      <p:cBhvr>
                                        <p:cTn id="124" dur="166" decel="50000">
                                          <p:stCondLst>
                                            <p:cond delay="676"/>
                                          </p:stCondLst>
                                        </p:cTn>
                                        <p:tgtEl>
                                          <p:spTgt spid="29"/>
                                        </p:tgtEl>
                                      </p:cBhvr>
                                      <p:to x="100000" y="100000"/>
                                    </p:animScale>
                                    <p:animScale>
                                      <p:cBhvr>
                                        <p:cTn id="125" dur="26">
                                          <p:stCondLst>
                                            <p:cond delay="1312"/>
                                          </p:stCondLst>
                                        </p:cTn>
                                        <p:tgtEl>
                                          <p:spTgt spid="29"/>
                                        </p:tgtEl>
                                      </p:cBhvr>
                                      <p:to x="100000" y="80000"/>
                                    </p:animScale>
                                    <p:animScale>
                                      <p:cBhvr>
                                        <p:cTn id="126" dur="166" decel="50000">
                                          <p:stCondLst>
                                            <p:cond delay="1338"/>
                                          </p:stCondLst>
                                        </p:cTn>
                                        <p:tgtEl>
                                          <p:spTgt spid="29"/>
                                        </p:tgtEl>
                                      </p:cBhvr>
                                      <p:to x="100000" y="100000"/>
                                    </p:animScale>
                                    <p:animScale>
                                      <p:cBhvr>
                                        <p:cTn id="127" dur="26">
                                          <p:stCondLst>
                                            <p:cond delay="1642"/>
                                          </p:stCondLst>
                                        </p:cTn>
                                        <p:tgtEl>
                                          <p:spTgt spid="29"/>
                                        </p:tgtEl>
                                      </p:cBhvr>
                                      <p:to x="100000" y="90000"/>
                                    </p:animScale>
                                    <p:animScale>
                                      <p:cBhvr>
                                        <p:cTn id="128" dur="166" decel="50000">
                                          <p:stCondLst>
                                            <p:cond delay="1668"/>
                                          </p:stCondLst>
                                        </p:cTn>
                                        <p:tgtEl>
                                          <p:spTgt spid="29"/>
                                        </p:tgtEl>
                                      </p:cBhvr>
                                      <p:to x="100000" y="100000"/>
                                    </p:animScale>
                                    <p:animScale>
                                      <p:cBhvr>
                                        <p:cTn id="129" dur="26">
                                          <p:stCondLst>
                                            <p:cond delay="1808"/>
                                          </p:stCondLst>
                                        </p:cTn>
                                        <p:tgtEl>
                                          <p:spTgt spid="29"/>
                                        </p:tgtEl>
                                      </p:cBhvr>
                                      <p:to x="100000" y="95000"/>
                                    </p:animScale>
                                    <p:animScale>
                                      <p:cBhvr>
                                        <p:cTn id="130" dur="166" decel="50000">
                                          <p:stCondLst>
                                            <p:cond delay="1834"/>
                                          </p:stCondLst>
                                        </p:cTn>
                                        <p:tgtEl>
                                          <p:spTgt spid="29"/>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580">
                                          <p:stCondLst>
                                            <p:cond delay="0"/>
                                          </p:stCondLst>
                                        </p:cTn>
                                        <p:tgtEl>
                                          <p:spTgt spid="30"/>
                                        </p:tgtEl>
                                      </p:cBhvr>
                                    </p:animEffect>
                                    <p:anim calcmode="lin" valueType="num">
                                      <p:cBhvr>
                                        <p:cTn id="13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9" dur="26">
                                          <p:stCondLst>
                                            <p:cond delay="650"/>
                                          </p:stCondLst>
                                        </p:cTn>
                                        <p:tgtEl>
                                          <p:spTgt spid="30"/>
                                        </p:tgtEl>
                                      </p:cBhvr>
                                      <p:to x="100000" y="60000"/>
                                    </p:animScale>
                                    <p:animScale>
                                      <p:cBhvr>
                                        <p:cTn id="140" dur="166" decel="50000">
                                          <p:stCondLst>
                                            <p:cond delay="676"/>
                                          </p:stCondLst>
                                        </p:cTn>
                                        <p:tgtEl>
                                          <p:spTgt spid="30"/>
                                        </p:tgtEl>
                                      </p:cBhvr>
                                      <p:to x="100000" y="100000"/>
                                    </p:animScale>
                                    <p:animScale>
                                      <p:cBhvr>
                                        <p:cTn id="141" dur="26">
                                          <p:stCondLst>
                                            <p:cond delay="1312"/>
                                          </p:stCondLst>
                                        </p:cTn>
                                        <p:tgtEl>
                                          <p:spTgt spid="30"/>
                                        </p:tgtEl>
                                      </p:cBhvr>
                                      <p:to x="100000" y="80000"/>
                                    </p:animScale>
                                    <p:animScale>
                                      <p:cBhvr>
                                        <p:cTn id="142" dur="166" decel="50000">
                                          <p:stCondLst>
                                            <p:cond delay="1338"/>
                                          </p:stCondLst>
                                        </p:cTn>
                                        <p:tgtEl>
                                          <p:spTgt spid="30"/>
                                        </p:tgtEl>
                                      </p:cBhvr>
                                      <p:to x="100000" y="100000"/>
                                    </p:animScale>
                                    <p:animScale>
                                      <p:cBhvr>
                                        <p:cTn id="143" dur="26">
                                          <p:stCondLst>
                                            <p:cond delay="1642"/>
                                          </p:stCondLst>
                                        </p:cTn>
                                        <p:tgtEl>
                                          <p:spTgt spid="30"/>
                                        </p:tgtEl>
                                      </p:cBhvr>
                                      <p:to x="100000" y="90000"/>
                                    </p:animScale>
                                    <p:animScale>
                                      <p:cBhvr>
                                        <p:cTn id="144" dur="166" decel="50000">
                                          <p:stCondLst>
                                            <p:cond delay="1668"/>
                                          </p:stCondLst>
                                        </p:cTn>
                                        <p:tgtEl>
                                          <p:spTgt spid="30"/>
                                        </p:tgtEl>
                                      </p:cBhvr>
                                      <p:to x="100000" y="100000"/>
                                    </p:animScale>
                                    <p:animScale>
                                      <p:cBhvr>
                                        <p:cTn id="145" dur="26">
                                          <p:stCondLst>
                                            <p:cond delay="1808"/>
                                          </p:stCondLst>
                                        </p:cTn>
                                        <p:tgtEl>
                                          <p:spTgt spid="30"/>
                                        </p:tgtEl>
                                      </p:cBhvr>
                                      <p:to x="100000" y="95000"/>
                                    </p:animScale>
                                    <p:animScale>
                                      <p:cBhvr>
                                        <p:cTn id="146" dur="166" decel="50000">
                                          <p:stCondLst>
                                            <p:cond delay="1834"/>
                                          </p:stCondLst>
                                        </p:cTn>
                                        <p:tgtEl>
                                          <p:spTgt spid="30"/>
                                        </p:tgtEl>
                                      </p:cBhvr>
                                      <p:to x="100000" y="100000"/>
                                    </p:animScale>
                                  </p:childTnLst>
                                </p:cTn>
                              </p:par>
                              <p:par>
                                <p:cTn id="147" presetID="26" presetClass="entr" presetSubtype="0" fill="hold" nodeType="withEffect">
                                  <p:stCondLst>
                                    <p:cond delay="0"/>
                                  </p:stCondLst>
                                  <p:childTnLst>
                                    <p:set>
                                      <p:cBhvr>
                                        <p:cTn id="148" dur="1" fill="hold">
                                          <p:stCondLst>
                                            <p:cond delay="0"/>
                                          </p:stCondLst>
                                        </p:cTn>
                                        <p:tgtEl>
                                          <p:spTgt spid="31"/>
                                        </p:tgtEl>
                                        <p:attrNameLst>
                                          <p:attrName>style.visibility</p:attrName>
                                        </p:attrNameLst>
                                      </p:cBhvr>
                                      <p:to>
                                        <p:strVal val="visible"/>
                                      </p:to>
                                    </p:set>
                                    <p:animEffect transition="in" filter="wipe(down)">
                                      <p:cBhvr>
                                        <p:cTn id="149" dur="580">
                                          <p:stCondLst>
                                            <p:cond delay="0"/>
                                          </p:stCondLst>
                                        </p:cTn>
                                        <p:tgtEl>
                                          <p:spTgt spid="31"/>
                                        </p:tgtEl>
                                      </p:cBhvr>
                                    </p:animEffect>
                                    <p:anim calcmode="lin" valueType="num">
                                      <p:cBhvr>
                                        <p:cTn id="1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55" dur="26">
                                          <p:stCondLst>
                                            <p:cond delay="650"/>
                                          </p:stCondLst>
                                        </p:cTn>
                                        <p:tgtEl>
                                          <p:spTgt spid="31"/>
                                        </p:tgtEl>
                                      </p:cBhvr>
                                      <p:to x="100000" y="60000"/>
                                    </p:animScale>
                                    <p:animScale>
                                      <p:cBhvr>
                                        <p:cTn id="156" dur="166" decel="50000">
                                          <p:stCondLst>
                                            <p:cond delay="676"/>
                                          </p:stCondLst>
                                        </p:cTn>
                                        <p:tgtEl>
                                          <p:spTgt spid="31"/>
                                        </p:tgtEl>
                                      </p:cBhvr>
                                      <p:to x="100000" y="100000"/>
                                    </p:animScale>
                                    <p:animScale>
                                      <p:cBhvr>
                                        <p:cTn id="157" dur="26">
                                          <p:stCondLst>
                                            <p:cond delay="1312"/>
                                          </p:stCondLst>
                                        </p:cTn>
                                        <p:tgtEl>
                                          <p:spTgt spid="31"/>
                                        </p:tgtEl>
                                      </p:cBhvr>
                                      <p:to x="100000" y="80000"/>
                                    </p:animScale>
                                    <p:animScale>
                                      <p:cBhvr>
                                        <p:cTn id="158" dur="166" decel="50000">
                                          <p:stCondLst>
                                            <p:cond delay="1338"/>
                                          </p:stCondLst>
                                        </p:cTn>
                                        <p:tgtEl>
                                          <p:spTgt spid="31"/>
                                        </p:tgtEl>
                                      </p:cBhvr>
                                      <p:to x="100000" y="100000"/>
                                    </p:animScale>
                                    <p:animScale>
                                      <p:cBhvr>
                                        <p:cTn id="159" dur="26">
                                          <p:stCondLst>
                                            <p:cond delay="1642"/>
                                          </p:stCondLst>
                                        </p:cTn>
                                        <p:tgtEl>
                                          <p:spTgt spid="31"/>
                                        </p:tgtEl>
                                      </p:cBhvr>
                                      <p:to x="100000" y="90000"/>
                                    </p:animScale>
                                    <p:animScale>
                                      <p:cBhvr>
                                        <p:cTn id="160" dur="166" decel="50000">
                                          <p:stCondLst>
                                            <p:cond delay="1668"/>
                                          </p:stCondLst>
                                        </p:cTn>
                                        <p:tgtEl>
                                          <p:spTgt spid="31"/>
                                        </p:tgtEl>
                                      </p:cBhvr>
                                      <p:to x="100000" y="100000"/>
                                    </p:animScale>
                                    <p:animScale>
                                      <p:cBhvr>
                                        <p:cTn id="161" dur="26">
                                          <p:stCondLst>
                                            <p:cond delay="1808"/>
                                          </p:stCondLst>
                                        </p:cTn>
                                        <p:tgtEl>
                                          <p:spTgt spid="31"/>
                                        </p:tgtEl>
                                      </p:cBhvr>
                                      <p:to x="100000" y="95000"/>
                                    </p:animScale>
                                    <p:animScale>
                                      <p:cBhvr>
                                        <p:cTn id="162" dur="166" decel="50000">
                                          <p:stCondLst>
                                            <p:cond delay="1834"/>
                                          </p:stCondLst>
                                        </p:cTn>
                                        <p:tgtEl>
                                          <p:spTgt spid="31"/>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wipe(down)">
                                      <p:cBhvr>
                                        <p:cTn id="165" dur="580">
                                          <p:stCondLst>
                                            <p:cond delay="0"/>
                                          </p:stCondLst>
                                        </p:cTn>
                                        <p:tgtEl>
                                          <p:spTgt spid="32"/>
                                        </p:tgtEl>
                                      </p:cBhvr>
                                    </p:animEffect>
                                    <p:anim calcmode="lin" valueType="num">
                                      <p:cBhvr>
                                        <p:cTn id="16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71" dur="26">
                                          <p:stCondLst>
                                            <p:cond delay="650"/>
                                          </p:stCondLst>
                                        </p:cTn>
                                        <p:tgtEl>
                                          <p:spTgt spid="32"/>
                                        </p:tgtEl>
                                      </p:cBhvr>
                                      <p:to x="100000" y="60000"/>
                                    </p:animScale>
                                    <p:animScale>
                                      <p:cBhvr>
                                        <p:cTn id="172" dur="166" decel="50000">
                                          <p:stCondLst>
                                            <p:cond delay="676"/>
                                          </p:stCondLst>
                                        </p:cTn>
                                        <p:tgtEl>
                                          <p:spTgt spid="32"/>
                                        </p:tgtEl>
                                      </p:cBhvr>
                                      <p:to x="100000" y="100000"/>
                                    </p:animScale>
                                    <p:animScale>
                                      <p:cBhvr>
                                        <p:cTn id="173" dur="26">
                                          <p:stCondLst>
                                            <p:cond delay="1312"/>
                                          </p:stCondLst>
                                        </p:cTn>
                                        <p:tgtEl>
                                          <p:spTgt spid="32"/>
                                        </p:tgtEl>
                                      </p:cBhvr>
                                      <p:to x="100000" y="80000"/>
                                    </p:animScale>
                                    <p:animScale>
                                      <p:cBhvr>
                                        <p:cTn id="174" dur="166" decel="50000">
                                          <p:stCondLst>
                                            <p:cond delay="1338"/>
                                          </p:stCondLst>
                                        </p:cTn>
                                        <p:tgtEl>
                                          <p:spTgt spid="32"/>
                                        </p:tgtEl>
                                      </p:cBhvr>
                                      <p:to x="100000" y="100000"/>
                                    </p:animScale>
                                    <p:animScale>
                                      <p:cBhvr>
                                        <p:cTn id="175" dur="26">
                                          <p:stCondLst>
                                            <p:cond delay="1642"/>
                                          </p:stCondLst>
                                        </p:cTn>
                                        <p:tgtEl>
                                          <p:spTgt spid="32"/>
                                        </p:tgtEl>
                                      </p:cBhvr>
                                      <p:to x="100000" y="90000"/>
                                    </p:animScale>
                                    <p:animScale>
                                      <p:cBhvr>
                                        <p:cTn id="176" dur="166" decel="50000">
                                          <p:stCondLst>
                                            <p:cond delay="1668"/>
                                          </p:stCondLst>
                                        </p:cTn>
                                        <p:tgtEl>
                                          <p:spTgt spid="32"/>
                                        </p:tgtEl>
                                      </p:cBhvr>
                                      <p:to x="100000" y="100000"/>
                                    </p:animScale>
                                    <p:animScale>
                                      <p:cBhvr>
                                        <p:cTn id="177" dur="26">
                                          <p:stCondLst>
                                            <p:cond delay="1808"/>
                                          </p:stCondLst>
                                        </p:cTn>
                                        <p:tgtEl>
                                          <p:spTgt spid="32"/>
                                        </p:tgtEl>
                                      </p:cBhvr>
                                      <p:to x="100000" y="95000"/>
                                    </p:animScale>
                                    <p:animScale>
                                      <p:cBhvr>
                                        <p:cTn id="178" dur="166" decel="50000">
                                          <p:stCondLst>
                                            <p:cond delay="1834"/>
                                          </p:stCondLst>
                                        </p:cTn>
                                        <p:tgtEl>
                                          <p:spTgt spid="32"/>
                                        </p:tgtEl>
                                      </p:cBhvr>
                                      <p:to x="100000" y="100000"/>
                                    </p:animScale>
                                  </p:childTnLst>
                                </p:cTn>
                              </p:par>
                              <p:par>
                                <p:cTn id="179" presetID="26" presetClass="entr" presetSubtype="0" fill="hold" nodeType="with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down)">
                                      <p:cBhvr>
                                        <p:cTn id="181" dur="580">
                                          <p:stCondLst>
                                            <p:cond delay="0"/>
                                          </p:stCondLst>
                                        </p:cTn>
                                        <p:tgtEl>
                                          <p:spTgt spid="33"/>
                                        </p:tgtEl>
                                      </p:cBhvr>
                                    </p:animEffect>
                                    <p:anim calcmode="lin" valueType="num">
                                      <p:cBhvr>
                                        <p:cTn id="18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7" dur="26">
                                          <p:stCondLst>
                                            <p:cond delay="650"/>
                                          </p:stCondLst>
                                        </p:cTn>
                                        <p:tgtEl>
                                          <p:spTgt spid="33"/>
                                        </p:tgtEl>
                                      </p:cBhvr>
                                      <p:to x="100000" y="60000"/>
                                    </p:animScale>
                                    <p:animScale>
                                      <p:cBhvr>
                                        <p:cTn id="188" dur="166" decel="50000">
                                          <p:stCondLst>
                                            <p:cond delay="676"/>
                                          </p:stCondLst>
                                        </p:cTn>
                                        <p:tgtEl>
                                          <p:spTgt spid="33"/>
                                        </p:tgtEl>
                                      </p:cBhvr>
                                      <p:to x="100000" y="100000"/>
                                    </p:animScale>
                                    <p:animScale>
                                      <p:cBhvr>
                                        <p:cTn id="189" dur="26">
                                          <p:stCondLst>
                                            <p:cond delay="1312"/>
                                          </p:stCondLst>
                                        </p:cTn>
                                        <p:tgtEl>
                                          <p:spTgt spid="33"/>
                                        </p:tgtEl>
                                      </p:cBhvr>
                                      <p:to x="100000" y="80000"/>
                                    </p:animScale>
                                    <p:animScale>
                                      <p:cBhvr>
                                        <p:cTn id="190" dur="166" decel="50000">
                                          <p:stCondLst>
                                            <p:cond delay="1338"/>
                                          </p:stCondLst>
                                        </p:cTn>
                                        <p:tgtEl>
                                          <p:spTgt spid="33"/>
                                        </p:tgtEl>
                                      </p:cBhvr>
                                      <p:to x="100000" y="100000"/>
                                    </p:animScale>
                                    <p:animScale>
                                      <p:cBhvr>
                                        <p:cTn id="191" dur="26">
                                          <p:stCondLst>
                                            <p:cond delay="1642"/>
                                          </p:stCondLst>
                                        </p:cTn>
                                        <p:tgtEl>
                                          <p:spTgt spid="33"/>
                                        </p:tgtEl>
                                      </p:cBhvr>
                                      <p:to x="100000" y="90000"/>
                                    </p:animScale>
                                    <p:animScale>
                                      <p:cBhvr>
                                        <p:cTn id="192" dur="166" decel="50000">
                                          <p:stCondLst>
                                            <p:cond delay="1668"/>
                                          </p:stCondLst>
                                        </p:cTn>
                                        <p:tgtEl>
                                          <p:spTgt spid="33"/>
                                        </p:tgtEl>
                                      </p:cBhvr>
                                      <p:to x="100000" y="100000"/>
                                    </p:animScale>
                                    <p:animScale>
                                      <p:cBhvr>
                                        <p:cTn id="193" dur="26">
                                          <p:stCondLst>
                                            <p:cond delay="1808"/>
                                          </p:stCondLst>
                                        </p:cTn>
                                        <p:tgtEl>
                                          <p:spTgt spid="33"/>
                                        </p:tgtEl>
                                      </p:cBhvr>
                                      <p:to x="100000" y="95000"/>
                                    </p:animScale>
                                    <p:animScale>
                                      <p:cBhvr>
                                        <p:cTn id="194" dur="166" decel="50000">
                                          <p:stCondLst>
                                            <p:cond delay="1834"/>
                                          </p:stCondLst>
                                        </p:cTn>
                                        <p:tgtEl>
                                          <p:spTgt spid="33"/>
                                        </p:tgtEl>
                                      </p:cBhvr>
                                      <p:to x="100000" y="100000"/>
                                    </p:animScale>
                                  </p:childTnLst>
                                </p:cTn>
                              </p:par>
                            </p:childTnLst>
                          </p:cTn>
                        </p:par>
                        <p:par>
                          <p:cTn id="195" fill="hold">
                            <p:stCondLst>
                              <p:cond delay="2000"/>
                            </p:stCondLst>
                            <p:childTnLst>
                              <p:par>
                                <p:cTn id="196" presetID="32" presetClass="emph" presetSubtype="0" fill="hold" nodeType="afterEffect">
                                  <p:stCondLst>
                                    <p:cond delay="0"/>
                                  </p:stCondLst>
                                  <p:childTnLst>
                                    <p:animRot by="120000">
                                      <p:cBhvr>
                                        <p:cTn id="197" dur="100" fill="hold">
                                          <p:stCondLst>
                                            <p:cond delay="0"/>
                                          </p:stCondLst>
                                        </p:cTn>
                                        <p:tgtEl>
                                          <p:spTgt spid="25"/>
                                        </p:tgtEl>
                                        <p:attrNameLst>
                                          <p:attrName>r</p:attrName>
                                        </p:attrNameLst>
                                      </p:cBhvr>
                                    </p:animRot>
                                    <p:animRot by="-240000">
                                      <p:cBhvr>
                                        <p:cTn id="198" dur="200" fill="hold">
                                          <p:stCondLst>
                                            <p:cond delay="200"/>
                                          </p:stCondLst>
                                        </p:cTn>
                                        <p:tgtEl>
                                          <p:spTgt spid="25"/>
                                        </p:tgtEl>
                                        <p:attrNameLst>
                                          <p:attrName>r</p:attrName>
                                        </p:attrNameLst>
                                      </p:cBhvr>
                                    </p:animRot>
                                    <p:animRot by="240000">
                                      <p:cBhvr>
                                        <p:cTn id="199" dur="200" fill="hold">
                                          <p:stCondLst>
                                            <p:cond delay="400"/>
                                          </p:stCondLst>
                                        </p:cTn>
                                        <p:tgtEl>
                                          <p:spTgt spid="25"/>
                                        </p:tgtEl>
                                        <p:attrNameLst>
                                          <p:attrName>r</p:attrName>
                                        </p:attrNameLst>
                                      </p:cBhvr>
                                    </p:animRot>
                                    <p:animRot by="-240000">
                                      <p:cBhvr>
                                        <p:cTn id="200" dur="200" fill="hold">
                                          <p:stCondLst>
                                            <p:cond delay="600"/>
                                          </p:stCondLst>
                                        </p:cTn>
                                        <p:tgtEl>
                                          <p:spTgt spid="25"/>
                                        </p:tgtEl>
                                        <p:attrNameLst>
                                          <p:attrName>r</p:attrName>
                                        </p:attrNameLst>
                                      </p:cBhvr>
                                    </p:animRot>
                                    <p:animRot by="120000">
                                      <p:cBhvr>
                                        <p:cTn id="201" dur="200" fill="hold">
                                          <p:stCondLst>
                                            <p:cond delay="800"/>
                                          </p:stCondLst>
                                        </p:cTn>
                                        <p:tgtEl>
                                          <p:spTgt spid="25"/>
                                        </p:tgtEl>
                                        <p:attrNameLst>
                                          <p:attrName>r</p:attrName>
                                        </p:attrNameLst>
                                      </p:cBhvr>
                                    </p:animRot>
                                  </p:childTnLst>
                                </p:cTn>
                              </p:par>
                              <p:par>
                                <p:cTn id="202" presetID="32" presetClass="emph" presetSubtype="0" fill="hold" nodeType="withEffect">
                                  <p:stCondLst>
                                    <p:cond delay="0"/>
                                  </p:stCondLst>
                                  <p:childTnLst>
                                    <p:animRot by="120000">
                                      <p:cBhvr>
                                        <p:cTn id="203" dur="100" fill="hold">
                                          <p:stCondLst>
                                            <p:cond delay="0"/>
                                          </p:stCondLst>
                                        </p:cTn>
                                        <p:tgtEl>
                                          <p:spTgt spid="28"/>
                                        </p:tgtEl>
                                        <p:attrNameLst>
                                          <p:attrName>r</p:attrName>
                                        </p:attrNameLst>
                                      </p:cBhvr>
                                    </p:animRot>
                                    <p:animRot by="-240000">
                                      <p:cBhvr>
                                        <p:cTn id="204" dur="200" fill="hold">
                                          <p:stCondLst>
                                            <p:cond delay="200"/>
                                          </p:stCondLst>
                                        </p:cTn>
                                        <p:tgtEl>
                                          <p:spTgt spid="28"/>
                                        </p:tgtEl>
                                        <p:attrNameLst>
                                          <p:attrName>r</p:attrName>
                                        </p:attrNameLst>
                                      </p:cBhvr>
                                    </p:animRot>
                                    <p:animRot by="240000">
                                      <p:cBhvr>
                                        <p:cTn id="205" dur="200" fill="hold">
                                          <p:stCondLst>
                                            <p:cond delay="400"/>
                                          </p:stCondLst>
                                        </p:cTn>
                                        <p:tgtEl>
                                          <p:spTgt spid="28"/>
                                        </p:tgtEl>
                                        <p:attrNameLst>
                                          <p:attrName>r</p:attrName>
                                        </p:attrNameLst>
                                      </p:cBhvr>
                                    </p:animRot>
                                    <p:animRot by="-240000">
                                      <p:cBhvr>
                                        <p:cTn id="206" dur="200" fill="hold">
                                          <p:stCondLst>
                                            <p:cond delay="600"/>
                                          </p:stCondLst>
                                        </p:cTn>
                                        <p:tgtEl>
                                          <p:spTgt spid="28"/>
                                        </p:tgtEl>
                                        <p:attrNameLst>
                                          <p:attrName>r</p:attrName>
                                        </p:attrNameLst>
                                      </p:cBhvr>
                                    </p:animRot>
                                    <p:animRot by="120000">
                                      <p:cBhvr>
                                        <p:cTn id="207" dur="200" fill="hold">
                                          <p:stCondLst>
                                            <p:cond delay="800"/>
                                          </p:stCondLst>
                                        </p:cTn>
                                        <p:tgtEl>
                                          <p:spTgt spid="28"/>
                                        </p:tgtEl>
                                        <p:attrNameLst>
                                          <p:attrName>r</p:attrName>
                                        </p:attrNameLst>
                                      </p:cBhvr>
                                    </p:animRot>
                                  </p:childTnLst>
                                </p:cTn>
                              </p:par>
                              <p:par>
                                <p:cTn id="208" presetID="32" presetClass="emph" presetSubtype="0" fill="hold" nodeType="withEffect">
                                  <p:stCondLst>
                                    <p:cond delay="0"/>
                                  </p:stCondLst>
                                  <p:childTnLst>
                                    <p:animRot by="120000">
                                      <p:cBhvr>
                                        <p:cTn id="209" dur="100" fill="hold">
                                          <p:stCondLst>
                                            <p:cond delay="0"/>
                                          </p:stCondLst>
                                        </p:cTn>
                                        <p:tgtEl>
                                          <p:spTgt spid="29"/>
                                        </p:tgtEl>
                                        <p:attrNameLst>
                                          <p:attrName>r</p:attrName>
                                        </p:attrNameLst>
                                      </p:cBhvr>
                                    </p:animRot>
                                    <p:animRot by="-240000">
                                      <p:cBhvr>
                                        <p:cTn id="210" dur="200" fill="hold">
                                          <p:stCondLst>
                                            <p:cond delay="200"/>
                                          </p:stCondLst>
                                        </p:cTn>
                                        <p:tgtEl>
                                          <p:spTgt spid="29"/>
                                        </p:tgtEl>
                                        <p:attrNameLst>
                                          <p:attrName>r</p:attrName>
                                        </p:attrNameLst>
                                      </p:cBhvr>
                                    </p:animRot>
                                    <p:animRot by="240000">
                                      <p:cBhvr>
                                        <p:cTn id="211" dur="200" fill="hold">
                                          <p:stCondLst>
                                            <p:cond delay="400"/>
                                          </p:stCondLst>
                                        </p:cTn>
                                        <p:tgtEl>
                                          <p:spTgt spid="29"/>
                                        </p:tgtEl>
                                        <p:attrNameLst>
                                          <p:attrName>r</p:attrName>
                                        </p:attrNameLst>
                                      </p:cBhvr>
                                    </p:animRot>
                                    <p:animRot by="-240000">
                                      <p:cBhvr>
                                        <p:cTn id="212" dur="200" fill="hold">
                                          <p:stCondLst>
                                            <p:cond delay="600"/>
                                          </p:stCondLst>
                                        </p:cTn>
                                        <p:tgtEl>
                                          <p:spTgt spid="29"/>
                                        </p:tgtEl>
                                        <p:attrNameLst>
                                          <p:attrName>r</p:attrName>
                                        </p:attrNameLst>
                                      </p:cBhvr>
                                    </p:animRot>
                                    <p:animRot by="120000">
                                      <p:cBhvr>
                                        <p:cTn id="213" dur="200" fill="hold">
                                          <p:stCondLst>
                                            <p:cond delay="800"/>
                                          </p:stCondLst>
                                        </p:cTn>
                                        <p:tgtEl>
                                          <p:spTgt spid="29"/>
                                        </p:tgtEl>
                                        <p:attrNameLst>
                                          <p:attrName>r</p:attrName>
                                        </p:attrNameLst>
                                      </p:cBhvr>
                                    </p:animRot>
                                  </p:childTnLst>
                                </p:cTn>
                              </p:par>
                              <p:par>
                                <p:cTn id="214" presetID="32" presetClass="emph" presetSubtype="0" fill="hold" nodeType="withEffect">
                                  <p:stCondLst>
                                    <p:cond delay="0"/>
                                  </p:stCondLst>
                                  <p:childTnLst>
                                    <p:animRot by="120000">
                                      <p:cBhvr>
                                        <p:cTn id="215" dur="100" fill="hold">
                                          <p:stCondLst>
                                            <p:cond delay="0"/>
                                          </p:stCondLst>
                                        </p:cTn>
                                        <p:tgtEl>
                                          <p:spTgt spid="30"/>
                                        </p:tgtEl>
                                        <p:attrNameLst>
                                          <p:attrName>r</p:attrName>
                                        </p:attrNameLst>
                                      </p:cBhvr>
                                    </p:animRot>
                                    <p:animRot by="-240000">
                                      <p:cBhvr>
                                        <p:cTn id="216" dur="200" fill="hold">
                                          <p:stCondLst>
                                            <p:cond delay="200"/>
                                          </p:stCondLst>
                                        </p:cTn>
                                        <p:tgtEl>
                                          <p:spTgt spid="30"/>
                                        </p:tgtEl>
                                        <p:attrNameLst>
                                          <p:attrName>r</p:attrName>
                                        </p:attrNameLst>
                                      </p:cBhvr>
                                    </p:animRot>
                                    <p:animRot by="240000">
                                      <p:cBhvr>
                                        <p:cTn id="217" dur="200" fill="hold">
                                          <p:stCondLst>
                                            <p:cond delay="400"/>
                                          </p:stCondLst>
                                        </p:cTn>
                                        <p:tgtEl>
                                          <p:spTgt spid="30"/>
                                        </p:tgtEl>
                                        <p:attrNameLst>
                                          <p:attrName>r</p:attrName>
                                        </p:attrNameLst>
                                      </p:cBhvr>
                                    </p:animRot>
                                    <p:animRot by="-240000">
                                      <p:cBhvr>
                                        <p:cTn id="218" dur="200" fill="hold">
                                          <p:stCondLst>
                                            <p:cond delay="600"/>
                                          </p:stCondLst>
                                        </p:cTn>
                                        <p:tgtEl>
                                          <p:spTgt spid="30"/>
                                        </p:tgtEl>
                                        <p:attrNameLst>
                                          <p:attrName>r</p:attrName>
                                        </p:attrNameLst>
                                      </p:cBhvr>
                                    </p:animRot>
                                    <p:animRot by="120000">
                                      <p:cBhvr>
                                        <p:cTn id="219" dur="200" fill="hold">
                                          <p:stCondLst>
                                            <p:cond delay="800"/>
                                          </p:stCondLst>
                                        </p:cTn>
                                        <p:tgtEl>
                                          <p:spTgt spid="30"/>
                                        </p:tgtEl>
                                        <p:attrNameLst>
                                          <p:attrName>r</p:attrName>
                                        </p:attrNameLst>
                                      </p:cBhvr>
                                    </p:animRot>
                                  </p:childTnLst>
                                </p:cTn>
                              </p:par>
                              <p:par>
                                <p:cTn id="220" presetID="32" presetClass="emph" presetSubtype="0" fill="hold" nodeType="withEffect">
                                  <p:stCondLst>
                                    <p:cond delay="0"/>
                                  </p:stCondLst>
                                  <p:childTnLst>
                                    <p:animRot by="120000">
                                      <p:cBhvr>
                                        <p:cTn id="221" dur="100" fill="hold">
                                          <p:stCondLst>
                                            <p:cond delay="0"/>
                                          </p:stCondLst>
                                        </p:cTn>
                                        <p:tgtEl>
                                          <p:spTgt spid="31"/>
                                        </p:tgtEl>
                                        <p:attrNameLst>
                                          <p:attrName>r</p:attrName>
                                        </p:attrNameLst>
                                      </p:cBhvr>
                                    </p:animRot>
                                    <p:animRot by="-240000">
                                      <p:cBhvr>
                                        <p:cTn id="222" dur="200" fill="hold">
                                          <p:stCondLst>
                                            <p:cond delay="200"/>
                                          </p:stCondLst>
                                        </p:cTn>
                                        <p:tgtEl>
                                          <p:spTgt spid="31"/>
                                        </p:tgtEl>
                                        <p:attrNameLst>
                                          <p:attrName>r</p:attrName>
                                        </p:attrNameLst>
                                      </p:cBhvr>
                                    </p:animRot>
                                    <p:animRot by="240000">
                                      <p:cBhvr>
                                        <p:cTn id="223" dur="200" fill="hold">
                                          <p:stCondLst>
                                            <p:cond delay="400"/>
                                          </p:stCondLst>
                                        </p:cTn>
                                        <p:tgtEl>
                                          <p:spTgt spid="31"/>
                                        </p:tgtEl>
                                        <p:attrNameLst>
                                          <p:attrName>r</p:attrName>
                                        </p:attrNameLst>
                                      </p:cBhvr>
                                    </p:animRot>
                                    <p:animRot by="-240000">
                                      <p:cBhvr>
                                        <p:cTn id="224" dur="200" fill="hold">
                                          <p:stCondLst>
                                            <p:cond delay="600"/>
                                          </p:stCondLst>
                                        </p:cTn>
                                        <p:tgtEl>
                                          <p:spTgt spid="31"/>
                                        </p:tgtEl>
                                        <p:attrNameLst>
                                          <p:attrName>r</p:attrName>
                                        </p:attrNameLst>
                                      </p:cBhvr>
                                    </p:animRot>
                                    <p:animRot by="120000">
                                      <p:cBhvr>
                                        <p:cTn id="225" dur="200" fill="hold">
                                          <p:stCondLst>
                                            <p:cond delay="800"/>
                                          </p:stCondLst>
                                        </p:cTn>
                                        <p:tgtEl>
                                          <p:spTgt spid="31"/>
                                        </p:tgtEl>
                                        <p:attrNameLst>
                                          <p:attrName>r</p:attrName>
                                        </p:attrNameLst>
                                      </p:cBhvr>
                                    </p:animRot>
                                  </p:childTnLst>
                                </p:cTn>
                              </p:par>
                              <p:par>
                                <p:cTn id="226" presetID="32" presetClass="emph" presetSubtype="0" fill="hold" nodeType="withEffect">
                                  <p:stCondLst>
                                    <p:cond delay="0"/>
                                  </p:stCondLst>
                                  <p:childTnLst>
                                    <p:animRot by="120000">
                                      <p:cBhvr>
                                        <p:cTn id="227" dur="100" fill="hold">
                                          <p:stCondLst>
                                            <p:cond delay="0"/>
                                          </p:stCondLst>
                                        </p:cTn>
                                        <p:tgtEl>
                                          <p:spTgt spid="32"/>
                                        </p:tgtEl>
                                        <p:attrNameLst>
                                          <p:attrName>r</p:attrName>
                                        </p:attrNameLst>
                                      </p:cBhvr>
                                    </p:animRot>
                                    <p:animRot by="-240000">
                                      <p:cBhvr>
                                        <p:cTn id="228" dur="200" fill="hold">
                                          <p:stCondLst>
                                            <p:cond delay="200"/>
                                          </p:stCondLst>
                                        </p:cTn>
                                        <p:tgtEl>
                                          <p:spTgt spid="32"/>
                                        </p:tgtEl>
                                        <p:attrNameLst>
                                          <p:attrName>r</p:attrName>
                                        </p:attrNameLst>
                                      </p:cBhvr>
                                    </p:animRot>
                                    <p:animRot by="240000">
                                      <p:cBhvr>
                                        <p:cTn id="229" dur="200" fill="hold">
                                          <p:stCondLst>
                                            <p:cond delay="400"/>
                                          </p:stCondLst>
                                        </p:cTn>
                                        <p:tgtEl>
                                          <p:spTgt spid="32"/>
                                        </p:tgtEl>
                                        <p:attrNameLst>
                                          <p:attrName>r</p:attrName>
                                        </p:attrNameLst>
                                      </p:cBhvr>
                                    </p:animRot>
                                    <p:animRot by="-240000">
                                      <p:cBhvr>
                                        <p:cTn id="230" dur="200" fill="hold">
                                          <p:stCondLst>
                                            <p:cond delay="600"/>
                                          </p:stCondLst>
                                        </p:cTn>
                                        <p:tgtEl>
                                          <p:spTgt spid="32"/>
                                        </p:tgtEl>
                                        <p:attrNameLst>
                                          <p:attrName>r</p:attrName>
                                        </p:attrNameLst>
                                      </p:cBhvr>
                                    </p:animRot>
                                    <p:animRot by="120000">
                                      <p:cBhvr>
                                        <p:cTn id="231" dur="200" fill="hold">
                                          <p:stCondLst>
                                            <p:cond delay="800"/>
                                          </p:stCondLst>
                                        </p:cTn>
                                        <p:tgtEl>
                                          <p:spTgt spid="32"/>
                                        </p:tgtEl>
                                        <p:attrNameLst>
                                          <p:attrName>r</p:attrName>
                                        </p:attrNameLst>
                                      </p:cBhvr>
                                    </p:animRot>
                                  </p:childTnLst>
                                </p:cTn>
                              </p:par>
                              <p:par>
                                <p:cTn id="232" presetID="32" presetClass="emph" presetSubtype="0" fill="hold" nodeType="withEffect">
                                  <p:stCondLst>
                                    <p:cond delay="0"/>
                                  </p:stCondLst>
                                  <p:childTnLst>
                                    <p:animRot by="120000">
                                      <p:cBhvr>
                                        <p:cTn id="233" dur="100" fill="hold">
                                          <p:stCondLst>
                                            <p:cond delay="0"/>
                                          </p:stCondLst>
                                        </p:cTn>
                                        <p:tgtEl>
                                          <p:spTgt spid="33"/>
                                        </p:tgtEl>
                                        <p:attrNameLst>
                                          <p:attrName>r</p:attrName>
                                        </p:attrNameLst>
                                      </p:cBhvr>
                                    </p:animRot>
                                    <p:animRot by="-240000">
                                      <p:cBhvr>
                                        <p:cTn id="234" dur="200" fill="hold">
                                          <p:stCondLst>
                                            <p:cond delay="200"/>
                                          </p:stCondLst>
                                        </p:cTn>
                                        <p:tgtEl>
                                          <p:spTgt spid="33"/>
                                        </p:tgtEl>
                                        <p:attrNameLst>
                                          <p:attrName>r</p:attrName>
                                        </p:attrNameLst>
                                      </p:cBhvr>
                                    </p:animRot>
                                    <p:animRot by="240000">
                                      <p:cBhvr>
                                        <p:cTn id="235" dur="200" fill="hold">
                                          <p:stCondLst>
                                            <p:cond delay="400"/>
                                          </p:stCondLst>
                                        </p:cTn>
                                        <p:tgtEl>
                                          <p:spTgt spid="33"/>
                                        </p:tgtEl>
                                        <p:attrNameLst>
                                          <p:attrName>r</p:attrName>
                                        </p:attrNameLst>
                                      </p:cBhvr>
                                    </p:animRot>
                                    <p:animRot by="-240000">
                                      <p:cBhvr>
                                        <p:cTn id="236" dur="200" fill="hold">
                                          <p:stCondLst>
                                            <p:cond delay="600"/>
                                          </p:stCondLst>
                                        </p:cTn>
                                        <p:tgtEl>
                                          <p:spTgt spid="33"/>
                                        </p:tgtEl>
                                        <p:attrNameLst>
                                          <p:attrName>r</p:attrName>
                                        </p:attrNameLst>
                                      </p:cBhvr>
                                    </p:animRot>
                                    <p:animRot by="120000">
                                      <p:cBhvr>
                                        <p:cTn id="237"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flipH="1">
            <a:off x="0" y="1"/>
            <a:ext cx="2198915" cy="1005209"/>
          </a:xfrm>
          <a:prstGeom prst="rect">
            <a:avLst/>
          </a:prstGeom>
        </p:spPr>
      </p:pic>
      <p:sp>
        <p:nvSpPr>
          <p:cNvPr id="8" name="椭圆 7"/>
          <p:cNvSpPr/>
          <p:nvPr/>
        </p:nvSpPr>
        <p:spPr>
          <a:xfrm>
            <a:off x="8267120" y="-587829"/>
            <a:ext cx="1186016" cy="1186016"/>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panose="020F0502020204030204"/>
              <a:ea typeface="等线" panose="020B0604020202020204" charset="-122"/>
            </a:endParaRPr>
          </a:p>
        </p:txBody>
      </p:sp>
      <p:sp>
        <p:nvSpPr>
          <p:cNvPr id="9" name="矩形: 圆角 1">
            <a:extLst>
              <a:ext uri="{FF2B5EF4-FFF2-40B4-BE49-F238E27FC236}">
                <a16:creationId xmlns:a16="http://schemas.microsoft.com/office/drawing/2014/main" id="{459558EB-3961-41EC-BF5E-04D420EECB90}"/>
              </a:ext>
            </a:extLst>
          </p:cNvPr>
          <p:cNvSpPr/>
          <p:nvPr/>
        </p:nvSpPr>
        <p:spPr>
          <a:xfrm>
            <a:off x="393883" y="179665"/>
            <a:ext cx="8669867" cy="4820960"/>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ln>
                <a:solidFill>
                  <a:sysClr val="windowText" lastClr="000000"/>
                </a:solidFill>
              </a:ln>
              <a:solidFill>
                <a:srgbClr val="FFFFFF"/>
              </a:solidFill>
              <a:latin typeface="字魂107号-萌趣欢乐体" panose="00000500000000000000" pitchFamily="2" charset="-122"/>
              <a:ea typeface="字魂107号-萌趣欢乐体" panose="00000500000000000000" pitchFamily="2" charset="-122"/>
              <a:sym typeface="字魂107号-萌趣欢乐体" panose="00000500000000000000" pitchFamily="2" charset="-122"/>
            </a:endParaRPr>
          </a:p>
        </p:txBody>
      </p:sp>
      <p:pic>
        <p:nvPicPr>
          <p:cNvPr id="79" name="图片 10">
            <a:extLst>
              <a:ext uri="{FF2B5EF4-FFF2-40B4-BE49-F238E27FC236}">
                <a16:creationId xmlns:a16="http://schemas.microsoft.com/office/drawing/2014/main" id="{8DBD4881-78A2-416D-92D0-39801A60A0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972" t="24726" b="33517"/>
          <a:stretch/>
        </p:blipFill>
        <p:spPr>
          <a:xfrm>
            <a:off x="8397844" y="598187"/>
            <a:ext cx="665906" cy="487680"/>
          </a:xfrm>
          <a:prstGeom prst="rect">
            <a:avLst/>
          </a:prstGeom>
        </p:spPr>
      </p:pic>
      <p:grpSp>
        <p:nvGrpSpPr>
          <p:cNvPr id="80" name="Group 79">
            <a:extLst>
              <a:ext uri="{FF2B5EF4-FFF2-40B4-BE49-F238E27FC236}">
                <a16:creationId xmlns:a16="http://schemas.microsoft.com/office/drawing/2014/main" id="{5D6CD3DF-A7C3-467F-90E5-5AF01376BDAE}"/>
              </a:ext>
            </a:extLst>
          </p:cNvPr>
          <p:cNvGrpSpPr/>
          <p:nvPr/>
        </p:nvGrpSpPr>
        <p:grpSpPr>
          <a:xfrm>
            <a:off x="846051" y="1265532"/>
            <a:ext cx="7765532" cy="1976221"/>
            <a:chOff x="605323" y="3012305"/>
            <a:chExt cx="7419326" cy="2634961"/>
          </a:xfrm>
        </p:grpSpPr>
        <p:pic>
          <p:nvPicPr>
            <p:cNvPr id="81" name="Picture 2">
              <a:extLst>
                <a:ext uri="{FF2B5EF4-FFF2-40B4-BE49-F238E27FC236}">
                  <a16:creationId xmlns:a16="http://schemas.microsoft.com/office/drawing/2014/main" id="{3EDBE71F-05F3-49A1-831B-9B8DE0474D8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5149"/>
            <a:stretch/>
          </p:blipFill>
          <p:spPr bwMode="auto">
            <a:xfrm>
              <a:off x="605323" y="3012305"/>
              <a:ext cx="7419326" cy="263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Rectangle 81">
              <a:extLst>
                <a:ext uri="{FF2B5EF4-FFF2-40B4-BE49-F238E27FC236}">
                  <a16:creationId xmlns:a16="http://schemas.microsoft.com/office/drawing/2014/main" id="{36B14449-2A74-42B8-BC0E-F01A792A8872}"/>
                </a:ext>
              </a:extLst>
            </p:cNvPr>
            <p:cNvSpPr/>
            <p:nvPr/>
          </p:nvSpPr>
          <p:spPr>
            <a:xfrm>
              <a:off x="868665" y="3601580"/>
              <a:ext cx="6592991" cy="738664"/>
            </a:xfrm>
            <a:prstGeom prst="rect">
              <a:avLst/>
            </a:prstGeom>
          </p:spPr>
          <p:txBody>
            <a:bodyPr wrap="square">
              <a:spAutoFit/>
            </a:bodyPr>
            <a:lstStyle/>
            <a:p>
              <a:pPr algn="ctr" defTabSz="685783"/>
              <a:r>
                <a:rPr lang="en-GB" sz="3000" b="1" dirty="0" err="1">
                  <a:solidFill>
                    <a:srgbClr val="FF0000"/>
                  </a:solidFill>
                  <a:latin typeface="HP001" panose="020B0603050302020204" pitchFamily="34" charset="0"/>
                  <a:ea typeface="HP001" panose="020B0603050302020204" pitchFamily="34" charset="0"/>
                </a:rPr>
                <a:t>Nẑà</a:t>
              </a:r>
              <a:r>
                <a:rPr lang="el-GR" sz="3000" b="1" dirty="0">
                  <a:solidFill>
                    <a:srgbClr val="FF0000"/>
                  </a:solidFill>
                  <a:latin typeface="HP001" panose="020B0603050302020204" pitchFamily="34" charset="0"/>
                  <a:ea typeface="HP001" panose="020B0603050302020204" pitchFamily="34" charset="0"/>
                </a:rPr>
                <a:t>Ἣ </a:t>
              </a:r>
              <a:r>
                <a:rPr lang="en-GB" sz="3000" b="1" dirty="0" err="1">
                  <a:solidFill>
                    <a:srgbClr val="FF0000"/>
                  </a:solidFill>
                  <a:latin typeface="HP001" panose="020B0603050302020204" pitchFamily="34" charset="0"/>
                  <a:ea typeface="HP001" panose="020B0603050302020204" pitchFamily="34" charset="0"/>
                </a:rPr>
                <a:t>đầu</a:t>
              </a:r>
              <a:r>
                <a:rPr lang="en-GB" sz="3000" b="1" dirty="0">
                  <a:solidFill>
                    <a:srgbClr val="FF0000"/>
                  </a:solidFill>
                  <a:latin typeface="HP001" panose="020B0603050302020204" pitchFamily="34" charset="0"/>
                  <a:ea typeface="HP001" panose="020B0603050302020204" pitchFamily="34" charset="0"/>
                </a:rPr>
                <a:t> </a:t>
              </a:r>
              <a:r>
                <a:rPr lang="en-GB" sz="3000" b="1" dirty="0" err="1">
                  <a:solidFill>
                    <a:srgbClr val="FF0000"/>
                  </a:solidFill>
                  <a:latin typeface="HP001" panose="020B0603050302020204" pitchFamily="34" charset="0"/>
                  <a:ea typeface="HP001" panose="020B0603050302020204" pitchFamily="34" charset="0"/>
                </a:rPr>
                <a:t>đi</a:t>
              </a:r>
              <a:r>
                <a:rPr lang="en-GB" sz="3000" b="1" dirty="0">
                  <a:solidFill>
                    <a:srgbClr val="FF0000"/>
                  </a:solidFill>
                  <a:latin typeface="HP001" panose="020B0603050302020204" pitchFamily="34" charset="0"/>
                  <a:ea typeface="HP001" panose="020B0603050302020204" pitchFamily="34" charset="0"/>
                </a:rPr>
                <a:t> </a:t>
              </a:r>
              <a:r>
                <a:rPr lang="en-GB" sz="3000" b="1" dirty="0" err="1">
                  <a:solidFill>
                    <a:srgbClr val="FF0000"/>
                  </a:solidFill>
                  <a:latin typeface="HP001" panose="020B0603050302020204" pitchFamily="34" charset="0"/>
                  <a:ea typeface="HP001" panose="020B0603050302020204" pitchFamily="34" charset="0"/>
                </a:rPr>
                <a:t>ẘọ</a:t>
              </a:r>
              <a:r>
                <a:rPr lang="el-GR" sz="3000" b="1" dirty="0">
                  <a:solidFill>
                    <a:srgbClr val="FF0000"/>
                  </a:solidFill>
                  <a:latin typeface="HP001" panose="020B0603050302020204" pitchFamily="34" charset="0"/>
                  <a:ea typeface="HP001" panose="020B0603050302020204" pitchFamily="34" charset="0"/>
                </a:rPr>
                <a:t>Ο</a:t>
              </a:r>
              <a:r>
                <a:rPr lang="en-GB" sz="3000" b="1" dirty="0">
                  <a:solidFill>
                    <a:srgbClr val="FF0000"/>
                  </a:solidFill>
                  <a:latin typeface="HP001" panose="020B0603050302020204" pitchFamily="34" charset="0"/>
                  <a:ea typeface="HP001" panose="020B0603050302020204" pitchFamily="34" charset="0"/>
                </a:rPr>
                <a:t>ɖ, </a:t>
              </a:r>
              <a:r>
                <a:rPr lang="en-GB" sz="3000" b="1" dirty="0" err="1">
                  <a:solidFill>
                    <a:srgbClr val="FF0000"/>
                  </a:solidFill>
                  <a:latin typeface="HP001" panose="020B0603050302020204" pitchFamily="34" charset="0"/>
                  <a:ea typeface="HP001" panose="020B0603050302020204" pitchFamily="34" charset="0"/>
                </a:rPr>
                <a:t>Nȯʎ</a:t>
              </a:r>
              <a:r>
                <a:rPr lang="en-GB" sz="3000" b="1" dirty="0">
                  <a:solidFill>
                    <a:srgbClr val="FF0000"/>
                  </a:solidFill>
                  <a:latin typeface="HP001" panose="020B0603050302020204" pitchFamily="34" charset="0"/>
                  <a:ea typeface="HP001" panose="020B0603050302020204" pitchFamily="34" charset="0"/>
                </a:rPr>
                <a:t> </a:t>
              </a:r>
              <a:r>
                <a:rPr lang="en-GB" sz="3000" b="1" dirty="0" err="1">
                  <a:solidFill>
                    <a:srgbClr val="FF0000"/>
                  </a:solidFill>
                  <a:latin typeface="HP001" panose="020B0603050302020204" pitchFamily="34" charset="0"/>
                  <a:ea typeface="HP001" panose="020B0603050302020204" pitchFamily="34" charset="0"/>
                </a:rPr>
                <a:t>ẘồ</a:t>
              </a:r>
              <a:r>
                <a:rPr lang="el-GR" sz="3000" b="1" dirty="0">
                  <a:solidFill>
                    <a:srgbClr val="FF0000"/>
                  </a:solidFill>
                  <a:latin typeface="HP001" panose="020B0603050302020204" pitchFamily="34" charset="0"/>
                  <a:ea typeface="HP001" panose="020B0603050302020204" pitchFamily="34" charset="0"/>
                </a:rPr>
                <a:t>Τ΅ </a:t>
              </a:r>
              <a:r>
                <a:rPr lang="en-GB" sz="3000" b="1" dirty="0" err="1">
                  <a:solidFill>
                    <a:srgbClr val="FF0000"/>
                  </a:solidFill>
                  <a:latin typeface="HP001" panose="020B0603050302020204" pitchFamily="34" charset="0"/>
                  <a:ea typeface="HP001" panose="020B0603050302020204" pitchFamily="34" charset="0"/>
                </a:rPr>
                <a:t>ẘộ</a:t>
              </a:r>
              <a:r>
                <a:rPr lang="el-GR" sz="3000" b="1" dirty="0">
                  <a:solidFill>
                    <a:srgbClr val="FF0000"/>
                  </a:solidFill>
                  <a:latin typeface="HP001" panose="020B0603050302020204" pitchFamily="34" charset="0"/>
                  <a:ea typeface="HP001" panose="020B0603050302020204" pitchFamily="34" charset="0"/>
                </a:rPr>
                <a:t>Τ</a:t>
              </a:r>
              <a:r>
                <a:rPr lang="en-GB" sz="3000" b="1" dirty="0">
                  <a:solidFill>
                    <a:srgbClr val="FF0000"/>
                  </a:solidFill>
                  <a:latin typeface="HP001" panose="020B0603050302020204" pitchFamily="34" charset="0"/>
                  <a:ea typeface="HP001" panose="020B0603050302020204" pitchFamily="34" charset="0"/>
                </a:rPr>
                <a:t>ǈ </a:t>
              </a:r>
              <a:r>
                <a:rPr lang="en-GB" sz="3000" b="1" dirty="0" err="1">
                  <a:solidFill>
                    <a:srgbClr val="FF0000"/>
                  </a:solidFill>
                  <a:latin typeface="HP001" panose="020B0603050302020204" pitchFamily="34" charset="0"/>
                  <a:ea typeface="HP001" panose="020B0603050302020204" pitchFamily="34" charset="0"/>
                </a:rPr>
                <a:t>ẚɇʎ</a:t>
              </a:r>
              <a:r>
                <a:rPr lang="en-GB" sz="3000" b="1" dirty="0">
                  <a:solidFill>
                    <a:srgbClr val="FF0000"/>
                  </a:solidFill>
                  <a:latin typeface="HP001" panose="020B0603050302020204" pitchFamily="34" charset="0"/>
                  <a:ea typeface="HP001" panose="020B0603050302020204" pitchFamily="34" charset="0"/>
                </a:rPr>
                <a:t>.</a:t>
              </a:r>
              <a:endParaRPr lang="vi-VN" sz="5400" b="1" dirty="0">
                <a:solidFill>
                  <a:srgbClr val="FF0000"/>
                </a:solidFill>
                <a:latin typeface="HP001" panose="020B0603050302020204" pitchFamily="34" charset="0"/>
                <a:ea typeface="HP001" panose="020B0603050302020204" pitchFamily="34" charset="0"/>
                <a:cs typeface="Arial-Rounded" pitchFamily="34" charset="0"/>
              </a:endParaRPr>
            </a:p>
          </p:txBody>
        </p:sp>
      </p:grpSp>
      <p:sp>
        <p:nvSpPr>
          <p:cNvPr id="86" name="TextBox 85">
            <a:extLst>
              <a:ext uri="{FF2B5EF4-FFF2-40B4-BE49-F238E27FC236}">
                <a16:creationId xmlns:a16="http://schemas.microsoft.com/office/drawing/2014/main" id="{A3CC28F9-E423-417A-8A54-69DBE798653E}"/>
              </a:ext>
            </a:extLst>
          </p:cNvPr>
          <p:cNvSpPr txBox="1"/>
          <p:nvPr/>
        </p:nvSpPr>
        <p:spPr>
          <a:xfrm>
            <a:off x="1727482" y="3364746"/>
            <a:ext cx="6001905" cy="807887"/>
          </a:xfrm>
          <a:prstGeom prst="rect">
            <a:avLst/>
          </a:prstGeom>
          <a:solidFill>
            <a:schemeClr val="accent4">
              <a:lumMod val="40000"/>
              <a:lumOff val="60000"/>
            </a:schemeClr>
          </a:solidFill>
        </p:spPr>
        <p:txBody>
          <a:bodyPr wrap="square" lIns="68552" tIns="34277" rIns="68552" bIns="34277" rtlCol="0">
            <a:spAutoFit/>
          </a:bodyPr>
          <a:lstStyle/>
          <a:p>
            <a:pPr algn="ctr" defTabSz="685783"/>
            <a:r>
              <a:rPr lang="en-US" sz="2400"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Chú</a:t>
            </a:r>
            <a:r>
              <a:rPr lang="en-US" sz="2400" dirty="0">
                <a:solidFill>
                  <a:prstClr val="black"/>
                </a:solidFill>
                <a:latin typeface="Nirmala UI" panose="020B0502040204020203" pitchFamily="34" charset="0"/>
                <a:ea typeface="Nirmala UI" panose="020B0502040204020203" pitchFamily="34" charset="0"/>
                <a:cs typeface="Nirmala UI" panose="020B0502040204020203" pitchFamily="34" charset="0"/>
              </a:rPr>
              <a:t> ý: </a:t>
            </a:r>
            <a:r>
              <a:rPr lang="en-US" sz="2400"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Viết</a:t>
            </a:r>
            <a:r>
              <a:rPr lang="en-US" sz="2400"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lang="en-US" sz="2400"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lùi</a:t>
            </a:r>
            <a:r>
              <a:rPr lang="en-US" sz="2400"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lang="en-US" sz="2400"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đầu</a:t>
            </a:r>
            <a:r>
              <a:rPr lang="en-US" sz="2400"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lang="en-US" sz="2400"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dòng</a:t>
            </a:r>
            <a:r>
              <a:rPr lang="en-US" sz="2400"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lang="en-US" sz="2400"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viết</a:t>
            </a:r>
            <a:r>
              <a:rPr lang="en-US" sz="2400"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lang="en-US" sz="2400"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hoa</a:t>
            </a:r>
            <a:r>
              <a:rPr lang="en-US" sz="2400"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lang="en-US" sz="2400"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chữ</a:t>
            </a:r>
            <a:r>
              <a:rPr lang="en-US" sz="2400"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lang="en-US" sz="2400"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cái</a:t>
            </a:r>
            <a:r>
              <a:rPr lang="en-US" sz="2400"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lang="en-US" sz="2400"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đầu</a:t>
            </a:r>
            <a:r>
              <a:rPr lang="en-US" sz="2400"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lang="en-US" sz="2400"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cầu</a:t>
            </a:r>
            <a:r>
              <a:rPr lang="en-US" sz="2400"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lang="en-US" sz="2400"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kết</a:t>
            </a:r>
            <a:r>
              <a:rPr lang="en-US" sz="2400"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lang="en-US" sz="2400"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thúc</a:t>
            </a:r>
            <a:r>
              <a:rPr lang="en-US" sz="2400"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lang="en-US" sz="2400"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câu</a:t>
            </a:r>
            <a:r>
              <a:rPr lang="en-US" sz="2400"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lang="en-US" sz="2400"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có</a:t>
            </a:r>
            <a:r>
              <a:rPr lang="en-US" sz="2400"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lang="en-US" sz="2400"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dấu</a:t>
            </a:r>
            <a:r>
              <a:rPr lang="en-US" sz="2400"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lang="en-US" sz="2400"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chấm</a:t>
            </a:r>
            <a:r>
              <a:rPr lang="en-US" sz="2400"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p>
        </p:txBody>
      </p:sp>
    </p:spTree>
    <p:extLst>
      <p:ext uri="{BB962C8B-B14F-4D97-AF65-F5344CB8AC3E}">
        <p14:creationId xmlns:p14="http://schemas.microsoft.com/office/powerpoint/2010/main" val="2441864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barn(inVertical)">
                                      <p:cBhvr>
                                        <p:cTn id="12" dur="5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barn(inVertical)">
                                      <p:cBhvr>
                                        <p:cTn id="1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t="57185" r="1922" b="23260"/>
          <a:stretch/>
        </p:blipFill>
        <p:spPr>
          <a:xfrm>
            <a:off x="-196259" y="829944"/>
            <a:ext cx="9340259" cy="2255520"/>
          </a:xfrm>
          <a:prstGeom prst="rect">
            <a:avLst/>
          </a:prstGeom>
        </p:spPr>
      </p:pic>
      <p:sp>
        <p:nvSpPr>
          <p:cNvPr id="5" name="Rectangle 4">
            <a:extLst>
              <a:ext uri="{FF2B5EF4-FFF2-40B4-BE49-F238E27FC236}">
                <a16:creationId xmlns:a16="http://schemas.microsoft.com/office/drawing/2014/main" id="{36B14449-2A74-42B8-BC0E-F01A792A8872}"/>
              </a:ext>
            </a:extLst>
          </p:cNvPr>
          <p:cNvSpPr/>
          <p:nvPr/>
        </p:nvSpPr>
        <p:spPr>
          <a:xfrm>
            <a:off x="762000" y="1733550"/>
            <a:ext cx="6900638" cy="553998"/>
          </a:xfrm>
          <a:prstGeom prst="rect">
            <a:avLst/>
          </a:prstGeom>
        </p:spPr>
        <p:txBody>
          <a:bodyPr wrap="square">
            <a:spAutoFit/>
          </a:bodyPr>
          <a:lstStyle/>
          <a:p>
            <a:pPr algn="ctr" defTabSz="685783"/>
            <a:r>
              <a:rPr lang="en-GB" sz="3000" b="1" dirty="0" err="1">
                <a:solidFill>
                  <a:srgbClr val="FF0000"/>
                </a:solidFill>
                <a:latin typeface="HP001" panose="020B0603050302020204" pitchFamily="34" charset="0"/>
                <a:ea typeface="HP001" panose="020B0603050302020204" pitchFamily="34" charset="0"/>
              </a:rPr>
              <a:t>Nẑà</a:t>
            </a:r>
            <a:r>
              <a:rPr lang="el-GR" sz="3000" b="1" dirty="0">
                <a:solidFill>
                  <a:srgbClr val="FF0000"/>
                </a:solidFill>
                <a:latin typeface="HP001" panose="020B0603050302020204" pitchFamily="34" charset="0"/>
                <a:ea typeface="HP001" panose="020B0603050302020204" pitchFamily="34" charset="0"/>
              </a:rPr>
              <a:t>Ἣ </a:t>
            </a:r>
            <a:r>
              <a:rPr lang="en-GB" sz="3000" b="1" dirty="0" err="1">
                <a:solidFill>
                  <a:srgbClr val="FF0000"/>
                </a:solidFill>
                <a:latin typeface="HP001" panose="020B0603050302020204" pitchFamily="34" charset="0"/>
                <a:ea typeface="HP001" panose="020B0603050302020204" pitchFamily="34" charset="0"/>
              </a:rPr>
              <a:t>đầu</a:t>
            </a:r>
            <a:r>
              <a:rPr lang="en-GB" sz="3000" b="1" dirty="0">
                <a:solidFill>
                  <a:srgbClr val="FF0000"/>
                </a:solidFill>
                <a:latin typeface="HP001" panose="020B0603050302020204" pitchFamily="34" charset="0"/>
                <a:ea typeface="HP001" panose="020B0603050302020204" pitchFamily="34" charset="0"/>
              </a:rPr>
              <a:t> </a:t>
            </a:r>
            <a:r>
              <a:rPr lang="en-GB" sz="3000" b="1" dirty="0" err="1">
                <a:solidFill>
                  <a:srgbClr val="FF0000"/>
                </a:solidFill>
                <a:latin typeface="HP001" panose="020B0603050302020204" pitchFamily="34" charset="0"/>
                <a:ea typeface="HP001" panose="020B0603050302020204" pitchFamily="34" charset="0"/>
              </a:rPr>
              <a:t>đi</a:t>
            </a:r>
            <a:r>
              <a:rPr lang="en-GB" sz="3000" b="1" dirty="0">
                <a:solidFill>
                  <a:srgbClr val="FF0000"/>
                </a:solidFill>
                <a:latin typeface="HP001" panose="020B0603050302020204" pitchFamily="34" charset="0"/>
                <a:ea typeface="HP001" panose="020B0603050302020204" pitchFamily="34" charset="0"/>
              </a:rPr>
              <a:t> </a:t>
            </a:r>
            <a:r>
              <a:rPr lang="en-GB" sz="3000" b="1" dirty="0" err="1">
                <a:solidFill>
                  <a:srgbClr val="FF0000"/>
                </a:solidFill>
                <a:latin typeface="HP001" panose="020B0603050302020204" pitchFamily="34" charset="0"/>
                <a:ea typeface="HP001" panose="020B0603050302020204" pitchFamily="34" charset="0"/>
              </a:rPr>
              <a:t>ẘọ</a:t>
            </a:r>
            <a:r>
              <a:rPr lang="el-GR" sz="3000" b="1" dirty="0">
                <a:solidFill>
                  <a:srgbClr val="FF0000"/>
                </a:solidFill>
                <a:latin typeface="HP001" panose="020B0603050302020204" pitchFamily="34" charset="0"/>
                <a:ea typeface="HP001" panose="020B0603050302020204" pitchFamily="34" charset="0"/>
              </a:rPr>
              <a:t>Ο</a:t>
            </a:r>
            <a:r>
              <a:rPr lang="en-GB" sz="3000" b="1" dirty="0">
                <a:solidFill>
                  <a:srgbClr val="FF0000"/>
                </a:solidFill>
                <a:latin typeface="HP001" panose="020B0603050302020204" pitchFamily="34" charset="0"/>
                <a:ea typeface="HP001" panose="020B0603050302020204" pitchFamily="34" charset="0"/>
              </a:rPr>
              <a:t>ɖ, </a:t>
            </a:r>
            <a:r>
              <a:rPr lang="en-GB" sz="3000" b="1" dirty="0" err="1">
                <a:solidFill>
                  <a:srgbClr val="FF0000"/>
                </a:solidFill>
                <a:latin typeface="HP001" panose="020B0603050302020204" pitchFamily="34" charset="0"/>
                <a:ea typeface="HP001" panose="020B0603050302020204" pitchFamily="34" charset="0"/>
              </a:rPr>
              <a:t>Nȯʎ</a:t>
            </a:r>
            <a:r>
              <a:rPr lang="en-GB" sz="3000" b="1" dirty="0">
                <a:solidFill>
                  <a:srgbClr val="FF0000"/>
                </a:solidFill>
                <a:latin typeface="HP001" panose="020B0603050302020204" pitchFamily="34" charset="0"/>
                <a:ea typeface="HP001" panose="020B0603050302020204" pitchFamily="34" charset="0"/>
              </a:rPr>
              <a:t> </a:t>
            </a:r>
            <a:r>
              <a:rPr lang="en-GB" sz="3000" b="1" dirty="0" err="1">
                <a:solidFill>
                  <a:srgbClr val="FF0000"/>
                </a:solidFill>
                <a:latin typeface="HP001" panose="020B0603050302020204" pitchFamily="34" charset="0"/>
                <a:ea typeface="HP001" panose="020B0603050302020204" pitchFamily="34" charset="0"/>
              </a:rPr>
              <a:t>ẘồ</a:t>
            </a:r>
            <a:r>
              <a:rPr lang="el-GR" sz="3000" b="1" dirty="0">
                <a:solidFill>
                  <a:srgbClr val="FF0000"/>
                </a:solidFill>
                <a:latin typeface="HP001" panose="020B0603050302020204" pitchFamily="34" charset="0"/>
                <a:ea typeface="HP001" panose="020B0603050302020204" pitchFamily="34" charset="0"/>
              </a:rPr>
              <a:t>Τ΅ </a:t>
            </a:r>
            <a:r>
              <a:rPr lang="en-GB" sz="3000" b="1" dirty="0" err="1">
                <a:solidFill>
                  <a:srgbClr val="FF0000"/>
                </a:solidFill>
                <a:latin typeface="HP001" panose="020B0603050302020204" pitchFamily="34" charset="0"/>
                <a:ea typeface="HP001" panose="020B0603050302020204" pitchFamily="34" charset="0"/>
              </a:rPr>
              <a:t>ẘộ</a:t>
            </a:r>
            <a:r>
              <a:rPr lang="el-GR" sz="3000" b="1" dirty="0">
                <a:solidFill>
                  <a:srgbClr val="FF0000"/>
                </a:solidFill>
                <a:latin typeface="HP001" panose="020B0603050302020204" pitchFamily="34" charset="0"/>
                <a:ea typeface="HP001" panose="020B0603050302020204" pitchFamily="34" charset="0"/>
              </a:rPr>
              <a:t>Τ</a:t>
            </a:r>
            <a:r>
              <a:rPr lang="en-GB" sz="3000" b="1" dirty="0">
                <a:solidFill>
                  <a:srgbClr val="FF0000"/>
                </a:solidFill>
                <a:latin typeface="HP001" panose="020B0603050302020204" pitchFamily="34" charset="0"/>
                <a:ea typeface="HP001" panose="020B0603050302020204" pitchFamily="34" charset="0"/>
              </a:rPr>
              <a:t>ǈ </a:t>
            </a:r>
            <a:r>
              <a:rPr lang="en-GB" sz="3000" b="1" dirty="0" err="1">
                <a:solidFill>
                  <a:srgbClr val="FF0000"/>
                </a:solidFill>
                <a:latin typeface="HP001" panose="020B0603050302020204" pitchFamily="34" charset="0"/>
                <a:ea typeface="HP001" panose="020B0603050302020204" pitchFamily="34" charset="0"/>
              </a:rPr>
              <a:t>ẚɇʎ</a:t>
            </a:r>
            <a:r>
              <a:rPr lang="en-GB" sz="3000" b="1" dirty="0">
                <a:solidFill>
                  <a:srgbClr val="FF0000"/>
                </a:solidFill>
                <a:latin typeface="HP001" panose="020B0603050302020204" pitchFamily="34" charset="0"/>
                <a:ea typeface="HP001" panose="020B0603050302020204" pitchFamily="34" charset="0"/>
              </a:rPr>
              <a:t>.</a:t>
            </a:r>
            <a:endParaRPr lang="vi-VN" sz="5400" b="1" dirty="0">
              <a:solidFill>
                <a:srgbClr val="FF0000"/>
              </a:solidFill>
              <a:latin typeface="HP001" panose="020B0603050302020204" pitchFamily="34" charset="0"/>
              <a:ea typeface="HP001" panose="020B0603050302020204" pitchFamily="34" charset="0"/>
              <a:cs typeface="Arial-Rounded" pitchFamily="34" charset="0"/>
            </a:endParaRPr>
          </a:p>
        </p:txBody>
      </p:sp>
    </p:spTree>
    <p:extLst>
      <p:ext uri="{BB962C8B-B14F-4D97-AF65-F5344CB8AC3E}">
        <p14:creationId xmlns:p14="http://schemas.microsoft.com/office/powerpoint/2010/main" val="2743411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17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6215" y="355021"/>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Tree>
    <p:custDataLst>
      <p:tags r:id="rId1"/>
    </p:custDataLst>
    <p:extLst>
      <p:ext uri="{BB962C8B-B14F-4D97-AF65-F5344CB8AC3E}">
        <p14:creationId xmlns:p14="http://schemas.microsoft.com/office/powerpoint/2010/main" val="2254700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sp>
        <p:nvSpPr>
          <p:cNvPr id="4" name="TextBox 3"/>
          <p:cNvSpPr txBox="1"/>
          <p:nvPr/>
        </p:nvSpPr>
        <p:spPr>
          <a:xfrm>
            <a:off x="1219200" y="3714750"/>
            <a:ext cx="6705600" cy="954071"/>
          </a:xfrm>
          <a:prstGeom prst="rect">
            <a:avLst/>
          </a:prstGeom>
          <a:solidFill>
            <a:schemeClr val="accent5">
              <a:lumMod val="20000"/>
              <a:lumOff val="80000"/>
            </a:schemeClr>
          </a:solidFill>
        </p:spPr>
        <p:txBody>
          <a:bodyPr wrap="square" lIns="91403" tIns="45702" rIns="91403" bIns="45702" rtlCol="0">
            <a:spAutoFit/>
          </a:bodyPr>
          <a:lstStyle/>
          <a:p>
            <a:pPr algn="ctr"/>
            <a:r>
              <a:rPr lang="en-US" sz="2800" b="1">
                <a:latin typeface="Arial-Rounded" pitchFamily="34" charset="0"/>
                <a:ea typeface="Arial-Rounded" pitchFamily="34" charset="0"/>
                <a:cs typeface="Arial-Rounded" pitchFamily="34" charset="0"/>
              </a:rPr>
              <a:t>Dặn dò: + Luyện đọc: </a:t>
            </a:r>
            <a:r>
              <a:rPr lang="en-US" sz="2800" b="1" i="1" smtClean="0">
                <a:latin typeface="Arial-Rounded" pitchFamily="34" charset="0"/>
                <a:ea typeface="Arial-Rounded" pitchFamily="34" charset="0"/>
                <a:cs typeface="Arial-Rounded" pitchFamily="34" charset="0"/>
              </a:rPr>
              <a:t>Nụ hôn trên bàn tay</a:t>
            </a:r>
            <a:endParaRPr lang="en-US" sz="2800" b="1" i="1">
              <a:latin typeface="Arial-Rounded" pitchFamily="34" charset="0"/>
              <a:ea typeface="Arial-Rounded" pitchFamily="34" charset="0"/>
              <a:cs typeface="Arial-Rounded" pitchFamily="34" charset="0"/>
            </a:endParaRPr>
          </a:p>
          <a:p>
            <a:pPr algn="ctr"/>
            <a:r>
              <a:rPr lang="en-US" sz="2800" b="1">
                <a:latin typeface="Arial-Rounded" pitchFamily="34" charset="0"/>
                <a:ea typeface="Arial-Rounded" pitchFamily="34" charset="0"/>
                <a:cs typeface="Arial-Rounded" pitchFamily="34" charset="0"/>
              </a:rPr>
              <a:t>      + Xem bài trang </a:t>
            </a:r>
            <a:r>
              <a:rPr lang="en-US" sz="2800" b="1" smtClean="0">
                <a:latin typeface="Arial-Rounded" pitchFamily="34" charset="0"/>
                <a:ea typeface="Arial-Rounded" pitchFamily="34" charset="0"/>
                <a:cs typeface="Arial-Rounded" pitchFamily="34" charset="0"/>
              </a:rPr>
              <a:t>26, </a:t>
            </a:r>
            <a:r>
              <a:rPr lang="en-US" sz="2800" b="1">
                <a:latin typeface="Arial-Rounded" pitchFamily="34" charset="0"/>
                <a:ea typeface="Arial-Rounded" pitchFamily="34" charset="0"/>
                <a:cs typeface="Arial-Rounded" pitchFamily="34" charset="0"/>
              </a:rPr>
              <a:t>trang </a:t>
            </a:r>
            <a:r>
              <a:rPr lang="en-US" sz="2800" b="1" smtClean="0">
                <a:latin typeface="Arial-Rounded" pitchFamily="34" charset="0"/>
                <a:ea typeface="Arial-Rounded" pitchFamily="34" charset="0"/>
                <a:cs typeface="Arial-Rounded" pitchFamily="34" charset="0"/>
              </a:rPr>
              <a:t>27</a:t>
            </a:r>
            <a:r>
              <a:rPr lang="en-US" sz="2800" b="1">
                <a:latin typeface="Arial-Rounded" pitchFamily="34" charset="0"/>
                <a:ea typeface="Arial-Rounded" pitchFamily="34" charset="0"/>
                <a:cs typeface="Arial-Rounded" pitchFamily="34" charset="0"/>
              </a:rPr>
              <a:t>.</a:t>
            </a:r>
          </a:p>
        </p:txBody>
      </p:sp>
      <p:sp>
        <p:nvSpPr>
          <p:cNvPr id="3" name="Rectangle 2"/>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
        <p:nvSpPr>
          <p:cNvPr id="5" name="Rectangle 4"/>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Tree>
    <p:custDataLst>
      <p:tags r:id="rId1"/>
    </p:custDataLst>
    <p:extLst>
      <p:ext uri="{BB962C8B-B14F-4D97-AF65-F5344CB8AC3E}">
        <p14:creationId xmlns:p14="http://schemas.microsoft.com/office/powerpoint/2010/main" val="3388511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4362" y="200025"/>
            <a:ext cx="8243888" cy="4729163"/>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latin typeface="r0c0i Linotte" pitchFamily="2" charset="0"/>
            </a:endParaRPr>
          </a:p>
        </p:txBody>
      </p:sp>
      <p:pic>
        <p:nvPicPr>
          <p:cNvPr id="54" name="图片 7"/>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4038225" y="2851712"/>
            <a:ext cx="1396162" cy="1767365"/>
          </a:xfrm>
          <a:prstGeom prst="rect">
            <a:avLst/>
          </a:prstGeom>
        </p:spPr>
      </p:pic>
      <p:sp>
        <p:nvSpPr>
          <p:cNvPr id="9" name="Rectangle 8">
            <a:extLst>
              <a:ext uri="{FF2B5EF4-FFF2-40B4-BE49-F238E27FC236}">
                <a16:creationId xmlns:a16="http://schemas.microsoft.com/office/drawing/2014/main" id="{F14AB48E-1F8C-4798-A348-E6FADD506FED}"/>
              </a:ext>
            </a:extLst>
          </p:cNvPr>
          <p:cNvSpPr/>
          <p:nvPr/>
        </p:nvSpPr>
        <p:spPr>
          <a:xfrm>
            <a:off x="841372" y="1595092"/>
            <a:ext cx="3596269" cy="1569660"/>
          </a:xfrm>
          <a:prstGeom prst="rect">
            <a:avLst/>
          </a:prstGeom>
        </p:spPr>
        <p:txBody>
          <a:bodyPr wrap="square">
            <a:spAutoFit/>
          </a:bodyPr>
          <a:lstStyle/>
          <a:p>
            <a:pPr algn="ctr" defTabSz="342900">
              <a:defRPr/>
            </a:pPr>
            <a:r>
              <a:rPr lang="en-US" altLang="zh-CN" sz="2400" b="1" dirty="0" err="1">
                <a:solidFill>
                  <a:schemeClr val="accent5"/>
                </a:solidFill>
                <a:latin typeface="r0c0i Linotte" pitchFamily="2" charset="0"/>
                <a:ea typeface="Arial-Rounded" panose="020B0500000000000000" pitchFamily="34" charset="0"/>
                <a:cs typeface="Arial-Rounded" panose="020B0500000000000000" pitchFamily="34" charset="0"/>
              </a:rPr>
              <a:t>Yêu</a:t>
            </a:r>
            <a:r>
              <a:rPr lang="zh-CN" altLang="en-US" sz="2400" b="1" dirty="0">
                <a:solidFill>
                  <a:schemeClr val="accent5"/>
                </a:solidFill>
                <a:latin typeface="r0c0i Linotte" pitchFamily="2" charset="0"/>
                <a:ea typeface="Arial-Rounded" panose="020B0500000000000000" pitchFamily="34" charset="0"/>
                <a:cs typeface="Arial-Rounded" panose="020B0500000000000000" pitchFamily="34" charset="0"/>
              </a:rPr>
              <a:t> </a:t>
            </a:r>
            <a:r>
              <a:rPr lang="en-US" altLang="zh-CN" sz="2400" b="1" dirty="0" err="1">
                <a:solidFill>
                  <a:schemeClr val="accent5"/>
                </a:solidFill>
                <a:latin typeface="r0c0i Linotte" pitchFamily="2" charset="0"/>
                <a:ea typeface="Arial-Rounded" panose="020B0500000000000000" pitchFamily="34" charset="0"/>
                <a:cs typeface="Arial-Rounded" panose="020B0500000000000000" pitchFamily="34" charset="0"/>
              </a:rPr>
              <a:t>cầu</a:t>
            </a:r>
            <a:endParaRPr lang="zh-CN" altLang="en-US" sz="2400" b="1" dirty="0">
              <a:solidFill>
                <a:schemeClr val="accent5"/>
              </a:solidFill>
              <a:latin typeface="r0c0i Linotte" pitchFamily="2" charset="0"/>
              <a:ea typeface="Arial-Rounded" panose="020B0500000000000000" pitchFamily="34" charset="0"/>
              <a:cs typeface="Arial-Rounded" panose="020B0500000000000000" pitchFamily="34" charset="0"/>
            </a:endParaRPr>
          </a:p>
          <a:p>
            <a:pPr defTabSz="342900">
              <a:buSzPts val="2800"/>
              <a:defRPr/>
            </a:pPr>
            <a:r>
              <a:rPr lang="en-US" altLang="zh-CN" sz="2400" dirty="0">
                <a:solidFill>
                  <a:schemeClr val="accent5"/>
                </a:solidFill>
                <a:latin typeface="r0c0i Linotte" pitchFamily="2" charset="0"/>
                <a:ea typeface="Arial-Rounded" panose="020B0500000000000000" pitchFamily="34" charset="0"/>
                <a:cs typeface="Arial-Rounded" panose="020B0500000000000000" pitchFamily="34" charset="0"/>
              </a:rPr>
              <a:t>- </a:t>
            </a:r>
            <a:r>
              <a:rPr lang="en-US" altLang="zh-CN" sz="2400" dirty="0" err="1">
                <a:solidFill>
                  <a:schemeClr val="accent5"/>
                </a:solidFill>
                <a:latin typeface="r0c0i Linotte" pitchFamily="2" charset="0"/>
                <a:ea typeface="Arial-Rounded" panose="020B0500000000000000" pitchFamily="34" charset="0"/>
                <a:cs typeface="Arial-Rounded" panose="020B0500000000000000" pitchFamily="34" charset="0"/>
              </a:rPr>
              <a:t>Phân</a:t>
            </a:r>
            <a:r>
              <a:rPr lang="zh-CN" altLang="en-US" sz="2400" dirty="0">
                <a:solidFill>
                  <a:schemeClr val="accent5"/>
                </a:solidFill>
                <a:latin typeface="r0c0i Linotte" pitchFamily="2" charset="0"/>
                <a:ea typeface="Arial-Rounded" panose="020B0500000000000000" pitchFamily="34" charset="0"/>
                <a:cs typeface="Arial-Rounded" panose="020B0500000000000000" pitchFamily="34" charset="0"/>
              </a:rPr>
              <a:t> </a:t>
            </a:r>
            <a:r>
              <a:rPr lang="en-US" altLang="zh-CN" sz="2400" dirty="0" err="1">
                <a:solidFill>
                  <a:schemeClr val="accent5"/>
                </a:solidFill>
                <a:latin typeface="r0c0i Linotte" pitchFamily="2" charset="0"/>
                <a:ea typeface="Arial-Rounded" panose="020B0500000000000000" pitchFamily="34" charset="0"/>
                <a:cs typeface="Arial-Rounded" panose="020B0500000000000000" pitchFamily="34" charset="0"/>
              </a:rPr>
              <a:t>công</a:t>
            </a:r>
            <a:r>
              <a:rPr lang="zh-CN" altLang="en-US" sz="2400" dirty="0">
                <a:solidFill>
                  <a:schemeClr val="accent5"/>
                </a:solidFill>
                <a:latin typeface="r0c0i Linotte" pitchFamily="2" charset="0"/>
                <a:ea typeface="Arial-Rounded" panose="020B0500000000000000" pitchFamily="34" charset="0"/>
                <a:cs typeface="Arial-Rounded" panose="020B0500000000000000" pitchFamily="34" charset="0"/>
              </a:rPr>
              <a:t> </a:t>
            </a:r>
            <a:r>
              <a:rPr lang="en-US" altLang="zh-CN" sz="2400" dirty="0" err="1">
                <a:solidFill>
                  <a:schemeClr val="accent5"/>
                </a:solidFill>
                <a:latin typeface="r0c0i Linotte" pitchFamily="2" charset="0"/>
                <a:ea typeface="Arial-Rounded" panose="020B0500000000000000" pitchFamily="34" charset="0"/>
                <a:cs typeface="Arial-Rounded" panose="020B0500000000000000" pitchFamily="34" charset="0"/>
              </a:rPr>
              <a:t>đọc</a:t>
            </a:r>
            <a:r>
              <a:rPr lang="zh-CN" altLang="en-US" sz="2400" dirty="0">
                <a:solidFill>
                  <a:schemeClr val="accent5"/>
                </a:solidFill>
                <a:latin typeface="r0c0i Linotte" pitchFamily="2" charset="0"/>
                <a:ea typeface="Arial-Rounded" panose="020B0500000000000000" pitchFamily="34" charset="0"/>
                <a:cs typeface="Arial-Rounded" panose="020B0500000000000000" pitchFamily="34" charset="0"/>
              </a:rPr>
              <a:t> </a:t>
            </a:r>
            <a:r>
              <a:rPr lang="en-US" altLang="zh-CN" sz="2400" dirty="0" err="1">
                <a:solidFill>
                  <a:schemeClr val="accent5"/>
                </a:solidFill>
                <a:latin typeface="r0c0i Linotte" pitchFamily="2" charset="0"/>
                <a:ea typeface="Arial-Rounded" panose="020B0500000000000000" pitchFamily="34" charset="0"/>
                <a:cs typeface="Arial-Rounded" panose="020B0500000000000000" pitchFamily="34" charset="0"/>
              </a:rPr>
              <a:t>theo</a:t>
            </a:r>
            <a:r>
              <a:rPr lang="zh-CN" altLang="en-US" sz="2400" dirty="0">
                <a:solidFill>
                  <a:schemeClr val="accent5"/>
                </a:solidFill>
                <a:latin typeface="r0c0i Linotte" pitchFamily="2" charset="0"/>
                <a:ea typeface="Arial-Rounded" panose="020B0500000000000000" pitchFamily="34" charset="0"/>
                <a:cs typeface="Arial-Rounded" panose="020B0500000000000000" pitchFamily="34" charset="0"/>
              </a:rPr>
              <a:t> </a:t>
            </a:r>
            <a:r>
              <a:rPr lang="en-US" altLang="zh-CN" sz="2400" dirty="0" err="1">
                <a:solidFill>
                  <a:schemeClr val="accent5"/>
                </a:solidFill>
                <a:latin typeface="r0c0i Linotte" pitchFamily="2" charset="0"/>
                <a:ea typeface="Arial-Rounded" panose="020B0500000000000000" pitchFamily="34" charset="0"/>
                <a:cs typeface="Arial-Rounded" panose="020B0500000000000000" pitchFamily="34" charset="0"/>
              </a:rPr>
              <a:t>đoạn</a:t>
            </a:r>
            <a:endParaRPr lang="zh-CN" altLang="en-US" sz="2400" dirty="0">
              <a:solidFill>
                <a:schemeClr val="accent5"/>
              </a:solidFill>
              <a:latin typeface="r0c0i Linotte" pitchFamily="2" charset="0"/>
              <a:ea typeface="Arial-Rounded" panose="020B0500000000000000" pitchFamily="34" charset="0"/>
              <a:cs typeface="Arial-Rounded" panose="020B0500000000000000" pitchFamily="34" charset="0"/>
            </a:endParaRPr>
          </a:p>
          <a:p>
            <a:pPr defTabSz="342900">
              <a:buSzPts val="2800"/>
              <a:defRPr/>
            </a:pPr>
            <a:r>
              <a:rPr lang="en-US" altLang="zh-CN" sz="2400" dirty="0">
                <a:solidFill>
                  <a:schemeClr val="accent5"/>
                </a:solidFill>
                <a:latin typeface="r0c0i Linotte" pitchFamily="2" charset="0"/>
                <a:ea typeface="Arial-Rounded" panose="020B0500000000000000" pitchFamily="34" charset="0"/>
                <a:cs typeface="Arial-Rounded" panose="020B0500000000000000" pitchFamily="34" charset="0"/>
              </a:rPr>
              <a:t>- </a:t>
            </a:r>
            <a:r>
              <a:rPr lang="en-US" altLang="zh-CN" sz="2400" dirty="0" err="1">
                <a:solidFill>
                  <a:schemeClr val="accent5"/>
                </a:solidFill>
                <a:latin typeface="r0c0i Linotte" pitchFamily="2" charset="0"/>
                <a:ea typeface="Arial-Rounded" panose="020B0500000000000000" pitchFamily="34" charset="0"/>
                <a:cs typeface="Arial-Rounded" panose="020B0500000000000000" pitchFamily="34" charset="0"/>
              </a:rPr>
              <a:t>Tất</a:t>
            </a:r>
            <a:r>
              <a:rPr lang="zh-CN" altLang="en-US" sz="2400" dirty="0">
                <a:solidFill>
                  <a:schemeClr val="accent5"/>
                </a:solidFill>
                <a:latin typeface="r0c0i Linotte" pitchFamily="2" charset="0"/>
                <a:ea typeface="Arial-Rounded" panose="020B0500000000000000" pitchFamily="34" charset="0"/>
                <a:cs typeface="Arial-Rounded" panose="020B0500000000000000" pitchFamily="34" charset="0"/>
              </a:rPr>
              <a:t> </a:t>
            </a:r>
            <a:r>
              <a:rPr lang="en-US" altLang="zh-CN" sz="2400" dirty="0" err="1">
                <a:solidFill>
                  <a:schemeClr val="accent5"/>
                </a:solidFill>
                <a:latin typeface="r0c0i Linotte" pitchFamily="2" charset="0"/>
                <a:ea typeface="Arial-Rounded" panose="020B0500000000000000" pitchFamily="34" charset="0"/>
                <a:cs typeface="Arial-Rounded" panose="020B0500000000000000" pitchFamily="34" charset="0"/>
              </a:rPr>
              <a:t>cả</a:t>
            </a:r>
            <a:r>
              <a:rPr lang="zh-CN" altLang="en-US" sz="2400" dirty="0">
                <a:solidFill>
                  <a:schemeClr val="accent5"/>
                </a:solidFill>
                <a:latin typeface="r0c0i Linotte" pitchFamily="2" charset="0"/>
                <a:ea typeface="Arial-Rounded" panose="020B0500000000000000" pitchFamily="34" charset="0"/>
                <a:cs typeface="Arial-Rounded" panose="020B0500000000000000" pitchFamily="34" charset="0"/>
              </a:rPr>
              <a:t> </a:t>
            </a:r>
            <a:r>
              <a:rPr lang="en-US" altLang="zh-CN" sz="2400" dirty="0" err="1">
                <a:solidFill>
                  <a:schemeClr val="accent5"/>
                </a:solidFill>
                <a:latin typeface="r0c0i Linotte" pitchFamily="2" charset="0"/>
                <a:ea typeface="Arial-Rounded" panose="020B0500000000000000" pitchFamily="34" charset="0"/>
                <a:cs typeface="Arial-Rounded" panose="020B0500000000000000" pitchFamily="34" charset="0"/>
              </a:rPr>
              <a:t>thành</a:t>
            </a:r>
            <a:r>
              <a:rPr lang="zh-CN" altLang="en-US" sz="2400" dirty="0">
                <a:solidFill>
                  <a:schemeClr val="accent5"/>
                </a:solidFill>
                <a:latin typeface="r0c0i Linotte" pitchFamily="2" charset="0"/>
                <a:ea typeface="Arial-Rounded" panose="020B0500000000000000" pitchFamily="34" charset="0"/>
                <a:cs typeface="Arial-Rounded" panose="020B0500000000000000" pitchFamily="34" charset="0"/>
              </a:rPr>
              <a:t> </a:t>
            </a:r>
            <a:r>
              <a:rPr lang="en-US" altLang="zh-CN" sz="2400" dirty="0" err="1">
                <a:solidFill>
                  <a:schemeClr val="accent5"/>
                </a:solidFill>
                <a:latin typeface="r0c0i Linotte" pitchFamily="2" charset="0"/>
                <a:ea typeface="Arial-Rounded" panose="020B0500000000000000" pitchFamily="34" charset="0"/>
                <a:cs typeface="Arial-Rounded" panose="020B0500000000000000" pitchFamily="34" charset="0"/>
              </a:rPr>
              <a:t>viên</a:t>
            </a:r>
            <a:r>
              <a:rPr lang="zh-CN" altLang="en-US" sz="2400" dirty="0">
                <a:solidFill>
                  <a:schemeClr val="accent5"/>
                </a:solidFill>
                <a:latin typeface="r0c0i Linotte" pitchFamily="2" charset="0"/>
                <a:ea typeface="Arial-Rounded" panose="020B0500000000000000" pitchFamily="34" charset="0"/>
                <a:cs typeface="Arial-Rounded" panose="020B0500000000000000" pitchFamily="34" charset="0"/>
              </a:rPr>
              <a:t> </a:t>
            </a:r>
            <a:r>
              <a:rPr lang="en-US" altLang="zh-CN" sz="2400" dirty="0" err="1">
                <a:solidFill>
                  <a:schemeClr val="accent5"/>
                </a:solidFill>
                <a:latin typeface="r0c0i Linotte" pitchFamily="2" charset="0"/>
                <a:ea typeface="Arial-Rounded" panose="020B0500000000000000" pitchFamily="34" charset="0"/>
                <a:cs typeface="Arial-Rounded" panose="020B0500000000000000" pitchFamily="34" charset="0"/>
              </a:rPr>
              <a:t>đều</a:t>
            </a:r>
            <a:r>
              <a:rPr lang="zh-CN" altLang="en-US" sz="2400" dirty="0">
                <a:solidFill>
                  <a:schemeClr val="accent5"/>
                </a:solidFill>
                <a:latin typeface="r0c0i Linotte" pitchFamily="2" charset="0"/>
                <a:ea typeface="Arial-Rounded" panose="020B0500000000000000" pitchFamily="34" charset="0"/>
                <a:cs typeface="Arial-Rounded" panose="020B0500000000000000" pitchFamily="34" charset="0"/>
              </a:rPr>
              <a:t> </a:t>
            </a:r>
            <a:r>
              <a:rPr lang="en-US" altLang="zh-CN" sz="2400" dirty="0" err="1">
                <a:solidFill>
                  <a:schemeClr val="accent5"/>
                </a:solidFill>
                <a:latin typeface="r0c0i Linotte" pitchFamily="2" charset="0"/>
                <a:ea typeface="Arial-Rounded" panose="020B0500000000000000" pitchFamily="34" charset="0"/>
                <a:cs typeface="Arial-Rounded" panose="020B0500000000000000" pitchFamily="34" charset="0"/>
              </a:rPr>
              <a:t>đọc</a:t>
            </a:r>
            <a:endParaRPr lang="zh-CN" altLang="en-US" sz="2400" dirty="0">
              <a:solidFill>
                <a:schemeClr val="accent5"/>
              </a:solidFill>
              <a:latin typeface="r0c0i Linotte" pitchFamily="2" charset="0"/>
              <a:ea typeface="Arial-Rounded" panose="020B0500000000000000" pitchFamily="34" charset="0"/>
              <a:cs typeface="Arial-Rounded" panose="020B0500000000000000" pitchFamily="34" charset="0"/>
            </a:endParaRPr>
          </a:p>
          <a:p>
            <a:pPr defTabSz="342900">
              <a:buSzPts val="2800"/>
              <a:defRPr/>
            </a:pPr>
            <a:r>
              <a:rPr lang="en-US" altLang="zh-CN" sz="2400" dirty="0">
                <a:solidFill>
                  <a:schemeClr val="accent5"/>
                </a:solidFill>
                <a:latin typeface="r0c0i Linotte" pitchFamily="2" charset="0"/>
                <a:ea typeface="Arial-Rounded" panose="020B0500000000000000" pitchFamily="34" charset="0"/>
                <a:cs typeface="Arial-Rounded" panose="020B0500000000000000" pitchFamily="34" charset="0"/>
              </a:rPr>
              <a:t>- </a:t>
            </a:r>
            <a:r>
              <a:rPr lang="en-US" altLang="zh-CN" sz="2400" dirty="0" err="1">
                <a:solidFill>
                  <a:schemeClr val="accent5"/>
                </a:solidFill>
                <a:latin typeface="r0c0i Linotte" pitchFamily="2" charset="0"/>
                <a:ea typeface="Arial-Rounded" panose="020B0500000000000000" pitchFamily="34" charset="0"/>
                <a:cs typeface="Arial-Rounded" panose="020B0500000000000000" pitchFamily="34" charset="0"/>
              </a:rPr>
              <a:t>Giải</a:t>
            </a:r>
            <a:r>
              <a:rPr lang="zh-CN" altLang="en-US" sz="2400" dirty="0">
                <a:solidFill>
                  <a:schemeClr val="accent5"/>
                </a:solidFill>
                <a:latin typeface="r0c0i Linotte" pitchFamily="2" charset="0"/>
                <a:ea typeface="Arial-Rounded" panose="020B0500000000000000" pitchFamily="34" charset="0"/>
                <a:cs typeface="Arial-Rounded" panose="020B0500000000000000" pitchFamily="34" charset="0"/>
              </a:rPr>
              <a:t> </a:t>
            </a:r>
            <a:r>
              <a:rPr lang="en-US" altLang="zh-CN" sz="2400" dirty="0" err="1">
                <a:solidFill>
                  <a:schemeClr val="accent5"/>
                </a:solidFill>
                <a:latin typeface="r0c0i Linotte" pitchFamily="2" charset="0"/>
                <a:ea typeface="Arial-Rounded" panose="020B0500000000000000" pitchFamily="34" charset="0"/>
                <a:cs typeface="Arial-Rounded" panose="020B0500000000000000" pitchFamily="34" charset="0"/>
              </a:rPr>
              <a:t>nghĩa</a:t>
            </a:r>
            <a:r>
              <a:rPr lang="zh-CN" altLang="en-US" sz="2400" dirty="0">
                <a:solidFill>
                  <a:schemeClr val="accent5"/>
                </a:solidFill>
                <a:latin typeface="r0c0i Linotte" pitchFamily="2" charset="0"/>
                <a:ea typeface="Arial-Rounded" panose="020B0500000000000000" pitchFamily="34" charset="0"/>
                <a:cs typeface="Arial-Rounded" panose="020B0500000000000000" pitchFamily="34" charset="0"/>
              </a:rPr>
              <a:t> </a:t>
            </a:r>
            <a:r>
              <a:rPr lang="en-US" altLang="zh-CN" sz="2400" dirty="0" err="1">
                <a:solidFill>
                  <a:schemeClr val="accent5"/>
                </a:solidFill>
                <a:latin typeface="r0c0i Linotte" pitchFamily="2" charset="0"/>
                <a:ea typeface="Arial-Rounded" panose="020B0500000000000000" pitchFamily="34" charset="0"/>
                <a:cs typeface="Arial-Rounded" panose="020B0500000000000000" pitchFamily="34" charset="0"/>
              </a:rPr>
              <a:t>từ</a:t>
            </a:r>
            <a:r>
              <a:rPr lang="zh-CN" altLang="en-US" sz="2400" dirty="0">
                <a:solidFill>
                  <a:schemeClr val="accent5"/>
                </a:solidFill>
                <a:latin typeface="r0c0i Linotte" pitchFamily="2" charset="0"/>
                <a:ea typeface="Arial-Rounded" panose="020B0500000000000000" pitchFamily="34" charset="0"/>
                <a:cs typeface="Arial-Rounded" panose="020B0500000000000000" pitchFamily="34" charset="0"/>
              </a:rPr>
              <a:t> </a:t>
            </a:r>
            <a:r>
              <a:rPr lang="en-US" altLang="zh-CN" sz="2400" dirty="0" err="1">
                <a:solidFill>
                  <a:schemeClr val="accent5"/>
                </a:solidFill>
                <a:latin typeface="r0c0i Linotte" pitchFamily="2" charset="0"/>
                <a:ea typeface="Arial-Rounded" panose="020B0500000000000000" pitchFamily="34" charset="0"/>
                <a:cs typeface="Arial-Rounded" panose="020B0500000000000000" pitchFamily="34" charset="0"/>
              </a:rPr>
              <a:t>cùng</a:t>
            </a:r>
            <a:r>
              <a:rPr lang="zh-CN" altLang="en-US" sz="2400" dirty="0">
                <a:solidFill>
                  <a:schemeClr val="accent5"/>
                </a:solidFill>
                <a:latin typeface="r0c0i Linotte" pitchFamily="2" charset="0"/>
                <a:ea typeface="Arial-Rounded" panose="020B0500000000000000" pitchFamily="34" charset="0"/>
                <a:cs typeface="Arial-Rounded" panose="020B0500000000000000" pitchFamily="34" charset="0"/>
              </a:rPr>
              <a:t> </a:t>
            </a:r>
            <a:r>
              <a:rPr lang="en-US" altLang="zh-CN" sz="2400" dirty="0" err="1">
                <a:solidFill>
                  <a:schemeClr val="accent5"/>
                </a:solidFill>
                <a:latin typeface="r0c0i Linotte" pitchFamily="2" charset="0"/>
                <a:ea typeface="Arial-Rounded" panose="020B0500000000000000" pitchFamily="34" charset="0"/>
                <a:cs typeface="Arial-Rounded" panose="020B0500000000000000" pitchFamily="34" charset="0"/>
              </a:rPr>
              <a:t>nhau</a:t>
            </a:r>
            <a:endParaRPr lang="zh-CN" altLang="en-US" sz="2400" dirty="0">
              <a:solidFill>
                <a:schemeClr val="accent5"/>
              </a:solidFill>
              <a:latin typeface="r0c0i Linotte" pitchFamily="2"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356D4DAE-5373-4AC4-BF5D-CE97C404C407}"/>
              </a:ext>
            </a:extLst>
          </p:cNvPr>
          <p:cNvPicPr>
            <a:picLocks noChangeAspect="1"/>
          </p:cNvPicPr>
          <p:nvPr/>
        </p:nvPicPr>
        <p:blipFill>
          <a:blip r:embed="rId4"/>
          <a:stretch>
            <a:fillRect/>
          </a:stretch>
        </p:blipFill>
        <p:spPr>
          <a:xfrm>
            <a:off x="5152884" y="1493407"/>
            <a:ext cx="3478356" cy="1749947"/>
          </a:xfrm>
          <a:prstGeom prst="rect">
            <a:avLst/>
          </a:prstGeom>
        </p:spPr>
      </p:pic>
      <p:sp>
        <p:nvSpPr>
          <p:cNvPr id="11" name="Rectangle 10">
            <a:extLst>
              <a:ext uri="{FF2B5EF4-FFF2-40B4-BE49-F238E27FC236}">
                <a16:creationId xmlns:a16="http://schemas.microsoft.com/office/drawing/2014/main" id="{132D0689-5BE5-464C-91BD-0FF6E2A7999E}"/>
              </a:ext>
            </a:extLst>
          </p:cNvPr>
          <p:cNvSpPr/>
          <p:nvPr/>
        </p:nvSpPr>
        <p:spPr>
          <a:xfrm>
            <a:off x="2873284" y="706417"/>
            <a:ext cx="3397433" cy="553998"/>
          </a:xfrm>
          <a:prstGeom prst="rect">
            <a:avLst/>
          </a:prstGeom>
        </p:spPr>
        <p:txBody>
          <a:bodyPr wrap="square">
            <a:spAutoFit/>
          </a:bodyPr>
          <a:lstStyle/>
          <a:p>
            <a:pPr algn="ctr" defTabSz="342900">
              <a:defRPr/>
            </a:pPr>
            <a:r>
              <a:rPr lang="en-US" altLang="zh-CN" sz="3000" b="1" dirty="0" err="1">
                <a:solidFill>
                  <a:srgbClr val="FF0000"/>
                </a:solidFill>
                <a:effectLst>
                  <a:outerShdw blurRad="38100" dist="38100" dir="2700000" algn="tl">
                    <a:srgbClr val="000000">
                      <a:alpha val="43137"/>
                    </a:srgbClr>
                  </a:outerShdw>
                </a:effectLst>
                <a:latin typeface="r0c0i Linotte" pitchFamily="2" charset="0"/>
                <a:ea typeface="Arial-Rounded" panose="020B0500000000000000" pitchFamily="34" charset="0"/>
                <a:cs typeface="Arial-Rounded" panose="020B0500000000000000" pitchFamily="34" charset="0"/>
              </a:rPr>
              <a:t>Luyện</a:t>
            </a:r>
            <a:r>
              <a:rPr lang="en-US" altLang="zh-CN" sz="3000" b="1" dirty="0">
                <a:solidFill>
                  <a:srgbClr val="FF0000"/>
                </a:solidFill>
                <a:effectLst>
                  <a:outerShdw blurRad="38100" dist="38100" dir="2700000" algn="tl">
                    <a:srgbClr val="000000">
                      <a:alpha val="43137"/>
                    </a:srgbClr>
                  </a:outerShdw>
                </a:effectLst>
                <a:latin typeface="r0c0i Linotte" pitchFamily="2" charset="0"/>
                <a:ea typeface="Arial-Rounded" panose="020B0500000000000000" pitchFamily="34" charset="0"/>
                <a:cs typeface="Arial-Rounded" panose="020B0500000000000000" pitchFamily="34" charset="0"/>
              </a:rPr>
              <a:t> </a:t>
            </a:r>
            <a:r>
              <a:rPr lang="en-US" altLang="zh-CN" sz="3000" b="1" dirty="0" err="1">
                <a:solidFill>
                  <a:srgbClr val="FF0000"/>
                </a:solidFill>
                <a:effectLst>
                  <a:outerShdw blurRad="38100" dist="38100" dir="2700000" algn="tl">
                    <a:srgbClr val="000000">
                      <a:alpha val="43137"/>
                    </a:srgbClr>
                  </a:outerShdw>
                </a:effectLst>
                <a:latin typeface="r0c0i Linotte" pitchFamily="2" charset="0"/>
                <a:ea typeface="Arial-Rounded" panose="020B0500000000000000" pitchFamily="34" charset="0"/>
                <a:cs typeface="Arial-Rounded" panose="020B0500000000000000" pitchFamily="34" charset="0"/>
              </a:rPr>
              <a:t>đọc</a:t>
            </a:r>
            <a:r>
              <a:rPr lang="en-US" altLang="zh-CN" sz="3000" b="1" dirty="0">
                <a:solidFill>
                  <a:srgbClr val="FF0000"/>
                </a:solidFill>
                <a:effectLst>
                  <a:outerShdw blurRad="38100" dist="38100" dir="2700000" algn="tl">
                    <a:srgbClr val="000000">
                      <a:alpha val="43137"/>
                    </a:srgbClr>
                  </a:outerShdw>
                </a:effectLst>
                <a:latin typeface="r0c0i Linotte" pitchFamily="2" charset="0"/>
                <a:ea typeface="Arial-Rounded" panose="020B0500000000000000" pitchFamily="34" charset="0"/>
                <a:cs typeface="Arial-Rounded" panose="020B0500000000000000" pitchFamily="34" charset="0"/>
              </a:rPr>
              <a:t> </a:t>
            </a:r>
            <a:r>
              <a:rPr lang="en-US" altLang="zh-CN" sz="3000" b="1" dirty="0" err="1">
                <a:solidFill>
                  <a:srgbClr val="FF0000"/>
                </a:solidFill>
                <a:effectLst>
                  <a:outerShdw blurRad="38100" dist="38100" dir="2700000" algn="tl">
                    <a:srgbClr val="000000">
                      <a:alpha val="43137"/>
                    </a:srgbClr>
                  </a:outerShdw>
                </a:effectLst>
                <a:latin typeface="r0c0i Linotte" pitchFamily="2" charset="0"/>
                <a:ea typeface="Arial-Rounded" panose="020B0500000000000000" pitchFamily="34" charset="0"/>
                <a:cs typeface="Arial-Rounded" panose="020B0500000000000000" pitchFamily="34" charset="0"/>
              </a:rPr>
              <a:t>nhóm</a:t>
            </a:r>
            <a:endParaRPr lang="zh-CN" altLang="en-US" sz="3000" b="1" dirty="0">
              <a:solidFill>
                <a:srgbClr val="FF0000"/>
              </a:solidFill>
              <a:effectLst>
                <a:outerShdw blurRad="38100" dist="38100" dir="2700000" algn="tl">
                  <a:srgbClr val="000000">
                    <a:alpha val="43137"/>
                  </a:srgbClr>
                </a:outerShdw>
              </a:effectLst>
              <a:latin typeface="r0c0i Linotte" pitchFamily="2"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79026146-416D-4D45-A477-93E029CEDA59}"/>
              </a:ext>
            </a:extLst>
          </p:cNvPr>
          <p:cNvPicPr>
            <a:picLocks noChangeAspect="1"/>
          </p:cNvPicPr>
          <p:nvPr/>
        </p:nvPicPr>
        <p:blipFill>
          <a:blip r:embed="rId5"/>
          <a:stretch>
            <a:fillRect/>
          </a:stretch>
        </p:blipFill>
        <p:spPr>
          <a:xfrm rot="16200000">
            <a:off x="2530570" y="796236"/>
            <a:ext cx="383489" cy="383489"/>
          </a:xfrm>
          <a:prstGeom prst="rect">
            <a:avLst/>
          </a:prstGeom>
        </p:spPr>
      </p:pic>
    </p:spTree>
    <p:extLst>
      <p:ext uri="{BB962C8B-B14F-4D97-AF65-F5344CB8AC3E}">
        <p14:creationId xmlns:p14="http://schemas.microsoft.com/office/powerpoint/2010/main" val="3557200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6534830" y="3266034"/>
            <a:ext cx="2623457" cy="1877467"/>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84636" t="839" r="381" b="75359"/>
          <a:stretch/>
        </p:blipFill>
        <p:spPr>
          <a:xfrm flipH="1">
            <a:off x="0" y="1"/>
            <a:ext cx="2198915" cy="1005209"/>
          </a:xfrm>
          <a:prstGeom prst="rect">
            <a:avLst/>
          </a:prstGeom>
        </p:spPr>
      </p:pic>
      <p:sp>
        <p:nvSpPr>
          <p:cNvPr id="8" name="椭圆 7"/>
          <p:cNvSpPr/>
          <p:nvPr/>
        </p:nvSpPr>
        <p:spPr>
          <a:xfrm>
            <a:off x="8267120" y="-587829"/>
            <a:ext cx="1186016" cy="1186016"/>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0c0i Linotte" pitchFamily="2" charset="0"/>
              <a:ea typeface="等线" panose="020B0604020202020204" charset="-122"/>
            </a:endParaRPr>
          </a:p>
        </p:txBody>
      </p:sp>
      <p:sp>
        <p:nvSpPr>
          <p:cNvPr id="9" name="矩形: 圆角 1">
            <a:extLst>
              <a:ext uri="{FF2B5EF4-FFF2-40B4-BE49-F238E27FC236}">
                <a16:creationId xmlns:a16="http://schemas.microsoft.com/office/drawing/2014/main" id="{459558EB-3961-41EC-BF5E-04D420EECB90}"/>
              </a:ext>
            </a:extLst>
          </p:cNvPr>
          <p:cNvSpPr/>
          <p:nvPr/>
        </p:nvSpPr>
        <p:spPr>
          <a:xfrm>
            <a:off x="379942" y="271146"/>
            <a:ext cx="8669867" cy="4686933"/>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ln>
                <a:solidFill>
                  <a:sysClr val="windowText" lastClr="000000"/>
                </a:solidFill>
              </a:ln>
              <a:solidFill>
                <a:srgbClr val="FFFFFF"/>
              </a:solidFill>
              <a:latin typeface="r0c0i Linotte" pitchFamily="2" charset="0"/>
              <a:ea typeface="字魂107号-萌趣欢乐体" panose="00000500000000000000" pitchFamily="2" charset="-122"/>
              <a:sym typeface="字魂107号-萌趣欢乐体" panose="00000500000000000000" pitchFamily="2" charset="-122"/>
            </a:endParaRPr>
          </a:p>
        </p:txBody>
      </p:sp>
      <p:sp>
        <p:nvSpPr>
          <p:cNvPr id="38" name="TextBox 37">
            <a:extLst>
              <a:ext uri="{FF2B5EF4-FFF2-40B4-BE49-F238E27FC236}">
                <a16:creationId xmlns:a16="http://schemas.microsoft.com/office/drawing/2014/main" id="{3D813A58-6D16-4D3E-AEC7-7831D9EE1D56}"/>
              </a:ext>
            </a:extLst>
          </p:cNvPr>
          <p:cNvSpPr txBox="1"/>
          <p:nvPr/>
        </p:nvSpPr>
        <p:spPr>
          <a:xfrm>
            <a:off x="2317182" y="1276355"/>
            <a:ext cx="2534115" cy="300082"/>
          </a:xfrm>
          <a:prstGeom prst="rect">
            <a:avLst/>
          </a:prstGeom>
          <a:noFill/>
        </p:spPr>
        <p:txBody>
          <a:bodyPr wrap="square" rtlCol="0">
            <a:spAutoFit/>
          </a:bodyPr>
          <a:lstStyle/>
          <a:p>
            <a:endParaRPr lang="en-US" sz="1350" dirty="0">
              <a:latin typeface="r0c0i Linotte" pitchFamily="2" charset="0"/>
            </a:endParaRPr>
          </a:p>
        </p:txBody>
      </p:sp>
      <p:sp>
        <p:nvSpPr>
          <p:cNvPr id="39" name="Rounded Rectangle 19">
            <a:extLst>
              <a:ext uri="{FF2B5EF4-FFF2-40B4-BE49-F238E27FC236}">
                <a16:creationId xmlns:a16="http://schemas.microsoft.com/office/drawing/2014/main" id="{7E7658DA-7CC1-4872-83DB-5B341C97D72C}"/>
              </a:ext>
            </a:extLst>
          </p:cNvPr>
          <p:cNvSpPr/>
          <p:nvPr/>
        </p:nvSpPr>
        <p:spPr>
          <a:xfrm>
            <a:off x="1870036" y="510118"/>
            <a:ext cx="5962523" cy="561856"/>
          </a:xfrm>
          <a:prstGeom prst="roundRect">
            <a:avLst/>
          </a:prstGeom>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defTabSz="685783">
              <a:defRPr/>
            </a:pPr>
            <a:r>
              <a:rPr lang="en-US" altLang="zh-CN" sz="2700" b="1" kern="0" dirty="0" err="1">
                <a:solidFill>
                  <a:srgbClr val="FF0000"/>
                </a:solidFill>
                <a:effectLst>
                  <a:outerShdw blurRad="38100" dist="38100" dir="2700000" algn="tl">
                    <a:srgbClr val="000000">
                      <a:alpha val="43137"/>
                    </a:srgbClr>
                  </a:outerShdw>
                </a:effectLst>
                <a:latin typeface="r0c0i Linotte" pitchFamily="2" charset="0"/>
                <a:ea typeface="inpin heiti" charset="-122"/>
                <a:cs typeface="Calibri" panose="020F0502020204030204" pitchFamily="34" charset="0"/>
                <a:sym typeface="Arial"/>
              </a:rPr>
              <a:t>Luyện</a:t>
            </a:r>
            <a:r>
              <a:rPr lang="en-US" altLang="zh-CN" sz="2700" b="1" kern="0" dirty="0">
                <a:solidFill>
                  <a:srgbClr val="FF0000"/>
                </a:solidFill>
                <a:effectLst>
                  <a:outerShdw blurRad="38100" dist="38100" dir="2700000" algn="tl">
                    <a:srgbClr val="000000">
                      <a:alpha val="43137"/>
                    </a:srgbClr>
                  </a:outerShdw>
                </a:effectLst>
                <a:latin typeface="r0c0i Linotte" pitchFamily="2" charset="0"/>
                <a:ea typeface="inpin heiti" charset="-122"/>
                <a:cs typeface="Calibri" panose="020F0502020204030204" pitchFamily="34" charset="0"/>
                <a:sym typeface="Arial"/>
              </a:rPr>
              <a:t> </a:t>
            </a:r>
            <a:r>
              <a:rPr lang="en-US" altLang="zh-CN" sz="2700" b="1" kern="0" dirty="0" err="1">
                <a:solidFill>
                  <a:srgbClr val="FF0000"/>
                </a:solidFill>
                <a:effectLst>
                  <a:outerShdw blurRad="38100" dist="38100" dir="2700000" algn="tl">
                    <a:srgbClr val="000000">
                      <a:alpha val="43137"/>
                    </a:srgbClr>
                  </a:outerShdw>
                </a:effectLst>
                <a:latin typeface="r0c0i Linotte" pitchFamily="2" charset="0"/>
                <a:ea typeface="inpin heiti" charset="-122"/>
                <a:cs typeface="Calibri" panose="020F0502020204030204" pitchFamily="34" charset="0"/>
                <a:sym typeface="Arial"/>
              </a:rPr>
              <a:t>đọc</a:t>
            </a:r>
            <a:r>
              <a:rPr lang="en-US" altLang="zh-CN" sz="2700" b="1" kern="0" dirty="0">
                <a:solidFill>
                  <a:srgbClr val="FF0000"/>
                </a:solidFill>
                <a:effectLst>
                  <a:outerShdw blurRad="38100" dist="38100" dir="2700000" algn="tl">
                    <a:srgbClr val="000000">
                      <a:alpha val="43137"/>
                    </a:srgbClr>
                  </a:outerShdw>
                </a:effectLst>
                <a:latin typeface="r0c0i Linotte" pitchFamily="2" charset="0"/>
                <a:ea typeface="inpin heiti" charset="-122"/>
                <a:cs typeface="Calibri" panose="020F0502020204030204" pitchFamily="34" charset="0"/>
                <a:sym typeface="Arial"/>
              </a:rPr>
              <a:t> </a:t>
            </a:r>
            <a:r>
              <a:rPr lang="en-US" altLang="zh-CN" sz="2700" b="1" kern="0" dirty="0" err="1">
                <a:solidFill>
                  <a:srgbClr val="FF0000"/>
                </a:solidFill>
                <a:effectLst>
                  <a:outerShdw blurRad="38100" dist="38100" dir="2700000" algn="tl">
                    <a:srgbClr val="000000">
                      <a:alpha val="43137"/>
                    </a:srgbClr>
                  </a:outerShdw>
                </a:effectLst>
                <a:latin typeface="r0c0i Linotte" pitchFamily="2" charset="0"/>
                <a:ea typeface="inpin heiti" charset="-122"/>
                <a:cs typeface="Calibri" panose="020F0502020204030204" pitchFamily="34" charset="0"/>
                <a:sym typeface="Arial"/>
              </a:rPr>
              <a:t>toàn</a:t>
            </a:r>
            <a:r>
              <a:rPr lang="en-US" altLang="zh-CN" sz="2700" b="1" kern="0" dirty="0">
                <a:solidFill>
                  <a:srgbClr val="FF0000"/>
                </a:solidFill>
                <a:effectLst>
                  <a:outerShdw blurRad="38100" dist="38100" dir="2700000" algn="tl">
                    <a:srgbClr val="000000">
                      <a:alpha val="43137"/>
                    </a:srgbClr>
                  </a:outerShdw>
                </a:effectLst>
                <a:latin typeface="r0c0i Linotte" pitchFamily="2" charset="0"/>
                <a:ea typeface="inpin heiti" charset="-122"/>
                <a:cs typeface="Calibri" panose="020F0502020204030204" pitchFamily="34" charset="0"/>
                <a:sym typeface="Arial"/>
              </a:rPr>
              <a:t> </a:t>
            </a:r>
            <a:r>
              <a:rPr lang="en-US" altLang="zh-CN" sz="2700" b="1" kern="0" dirty="0" err="1">
                <a:solidFill>
                  <a:srgbClr val="FF0000"/>
                </a:solidFill>
                <a:effectLst>
                  <a:outerShdw blurRad="38100" dist="38100" dir="2700000" algn="tl">
                    <a:srgbClr val="000000">
                      <a:alpha val="43137"/>
                    </a:srgbClr>
                  </a:outerShdw>
                </a:effectLst>
                <a:latin typeface="r0c0i Linotte" pitchFamily="2" charset="0"/>
                <a:ea typeface="inpin heiti" charset="-122"/>
                <a:cs typeface="Calibri" panose="020F0502020204030204" pitchFamily="34" charset="0"/>
                <a:sym typeface="Arial"/>
              </a:rPr>
              <a:t>bài</a:t>
            </a:r>
            <a:endParaRPr lang="zh-CN" altLang="en-US" sz="2700" b="1" kern="0" dirty="0">
              <a:solidFill>
                <a:srgbClr val="FF0000"/>
              </a:solidFill>
              <a:effectLst>
                <a:outerShdw blurRad="38100" dist="38100" dir="2700000" algn="tl">
                  <a:srgbClr val="000000">
                    <a:alpha val="43137"/>
                  </a:srgbClr>
                </a:outerShdw>
              </a:effectLst>
              <a:latin typeface="r0c0i Linotte" pitchFamily="2" charset="0"/>
              <a:ea typeface="inpin heiti" charset="-122"/>
              <a:cs typeface="Calibri" panose="020F0502020204030204" pitchFamily="34" charset="0"/>
              <a:sym typeface="Arial"/>
            </a:endParaRPr>
          </a:p>
        </p:txBody>
      </p:sp>
      <p:grpSp>
        <p:nvGrpSpPr>
          <p:cNvPr id="40" name="Group 39">
            <a:extLst>
              <a:ext uri="{FF2B5EF4-FFF2-40B4-BE49-F238E27FC236}">
                <a16:creationId xmlns:a16="http://schemas.microsoft.com/office/drawing/2014/main" id="{CB14334F-F3C6-4D6D-B3EB-DC3A8E8E71A2}"/>
              </a:ext>
            </a:extLst>
          </p:cNvPr>
          <p:cNvGrpSpPr/>
          <p:nvPr/>
        </p:nvGrpSpPr>
        <p:grpSpPr>
          <a:xfrm>
            <a:off x="2199582" y="1228874"/>
            <a:ext cx="5076188" cy="3174125"/>
            <a:chOff x="4157490" y="498269"/>
            <a:chExt cx="6195713" cy="4665820"/>
          </a:xfrm>
        </p:grpSpPr>
        <p:grpSp>
          <p:nvGrpSpPr>
            <p:cNvPr id="41" name="Group 40">
              <a:extLst>
                <a:ext uri="{FF2B5EF4-FFF2-40B4-BE49-F238E27FC236}">
                  <a16:creationId xmlns:a16="http://schemas.microsoft.com/office/drawing/2014/main" id="{F6E1582F-8A7D-43EE-ABDF-6462E6ADBCAF}"/>
                </a:ext>
              </a:extLst>
            </p:cNvPr>
            <p:cNvGrpSpPr/>
            <p:nvPr/>
          </p:nvGrpSpPr>
          <p:grpSpPr>
            <a:xfrm>
              <a:off x="4157490" y="498269"/>
              <a:ext cx="6195713" cy="4665820"/>
              <a:chOff x="4125651" y="476858"/>
              <a:chExt cx="6195713" cy="4665820"/>
            </a:xfrm>
          </p:grpSpPr>
          <p:grpSp>
            <p:nvGrpSpPr>
              <p:cNvPr id="43" name="Group 42">
                <a:extLst>
                  <a:ext uri="{FF2B5EF4-FFF2-40B4-BE49-F238E27FC236}">
                    <a16:creationId xmlns:a16="http://schemas.microsoft.com/office/drawing/2014/main" id="{C6A056EA-DDE5-45FF-AB41-407CAD4C9F21}"/>
                  </a:ext>
                </a:extLst>
              </p:cNvPr>
              <p:cNvGrpSpPr/>
              <p:nvPr/>
            </p:nvGrpSpPr>
            <p:grpSpPr>
              <a:xfrm>
                <a:off x="4125651" y="476858"/>
                <a:ext cx="6138785" cy="3613638"/>
                <a:chOff x="7603399" y="2452420"/>
                <a:chExt cx="3825558" cy="2575006"/>
              </a:xfrm>
            </p:grpSpPr>
            <p:grpSp>
              <p:nvGrpSpPr>
                <p:cNvPr id="48" name="Group 47">
                  <a:extLst>
                    <a:ext uri="{FF2B5EF4-FFF2-40B4-BE49-F238E27FC236}">
                      <a16:creationId xmlns:a16="http://schemas.microsoft.com/office/drawing/2014/main" id="{93E6989B-36A4-4482-AF0E-18477CCA6617}"/>
                    </a:ext>
                  </a:extLst>
                </p:cNvPr>
                <p:cNvGrpSpPr/>
                <p:nvPr/>
              </p:nvGrpSpPr>
              <p:grpSpPr>
                <a:xfrm>
                  <a:off x="7603399" y="2452420"/>
                  <a:ext cx="3825558" cy="1887473"/>
                  <a:chOff x="8047282" y="19819"/>
                  <a:chExt cx="3825558" cy="1887473"/>
                </a:xfrm>
              </p:grpSpPr>
              <p:grpSp>
                <p:nvGrpSpPr>
                  <p:cNvPr id="56" name="Group 55">
                    <a:extLst>
                      <a:ext uri="{FF2B5EF4-FFF2-40B4-BE49-F238E27FC236}">
                        <a16:creationId xmlns:a16="http://schemas.microsoft.com/office/drawing/2014/main" id="{D2B07C57-590A-4A01-9780-CD38AC97CBC0}"/>
                      </a:ext>
                    </a:extLst>
                  </p:cNvPr>
                  <p:cNvGrpSpPr/>
                  <p:nvPr/>
                </p:nvGrpSpPr>
                <p:grpSpPr>
                  <a:xfrm>
                    <a:off x="8047282" y="615259"/>
                    <a:ext cx="3825558" cy="1292033"/>
                    <a:chOff x="8047282" y="615259"/>
                    <a:chExt cx="3825558" cy="1292033"/>
                  </a:xfrm>
                </p:grpSpPr>
                <p:grpSp>
                  <p:nvGrpSpPr>
                    <p:cNvPr id="59" name="Group 58">
                      <a:extLst>
                        <a:ext uri="{FF2B5EF4-FFF2-40B4-BE49-F238E27FC236}">
                          <a16:creationId xmlns:a16="http://schemas.microsoft.com/office/drawing/2014/main" id="{14515388-F9BE-49F4-B738-C284AF3D3A62}"/>
                        </a:ext>
                      </a:extLst>
                    </p:cNvPr>
                    <p:cNvGrpSpPr/>
                    <p:nvPr/>
                  </p:nvGrpSpPr>
                  <p:grpSpPr>
                    <a:xfrm>
                      <a:off x="8063311" y="1374500"/>
                      <a:ext cx="2127217" cy="532792"/>
                      <a:chOff x="7556741" y="369679"/>
                      <a:chExt cx="1713766" cy="410161"/>
                    </a:xfrm>
                  </p:grpSpPr>
                  <p:sp>
                    <p:nvSpPr>
                      <p:cNvPr id="70" name="Rectangle: Rounded Corners 69">
                        <a:extLst>
                          <a:ext uri="{FF2B5EF4-FFF2-40B4-BE49-F238E27FC236}">
                            <a16:creationId xmlns:a16="http://schemas.microsoft.com/office/drawing/2014/main" id="{37CCE521-5BAA-4F90-ACF0-CD9DAB5816C3}"/>
                          </a:ext>
                        </a:extLst>
                      </p:cNvPr>
                      <p:cNvSpPr/>
                      <p:nvPr/>
                    </p:nvSpPr>
                    <p:spPr>
                      <a:xfrm>
                        <a:off x="7733090" y="371077"/>
                        <a:ext cx="1537417"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en-US" b="1" kern="0" dirty="0" err="1">
                            <a:solidFill>
                              <a:prstClr val="black"/>
                            </a:solidFill>
                            <a:latin typeface="r0c0i Linotte" pitchFamily="2" charset="0"/>
                            <a:ea typeface="Arial-Rounded" panose="020B0500000000000000" pitchFamily="34" charset="0"/>
                            <a:cs typeface="Arial-Rounded" panose="020B0500000000000000" pitchFamily="34" charset="0"/>
                          </a:rPr>
                          <a:t>Đọc</a:t>
                        </a:r>
                        <a:r>
                          <a:rPr lang="en-US" b="1" kern="0" dirty="0">
                            <a:solidFill>
                              <a:prstClr val="black"/>
                            </a:solidFill>
                            <a:latin typeface="r0c0i Linotte" pitchFamily="2" charset="0"/>
                            <a:ea typeface="Arial-Rounded" panose="020B0500000000000000" pitchFamily="34" charset="0"/>
                            <a:cs typeface="Arial-Rounded" panose="020B0500000000000000" pitchFamily="34" charset="0"/>
                          </a:rPr>
                          <a:t> to, </a:t>
                        </a:r>
                        <a:r>
                          <a:rPr lang="en-US" b="1" kern="0" dirty="0" err="1">
                            <a:solidFill>
                              <a:prstClr val="black"/>
                            </a:solidFill>
                            <a:latin typeface="r0c0i Linotte" pitchFamily="2" charset="0"/>
                            <a:ea typeface="Arial-Rounded" panose="020B0500000000000000" pitchFamily="34" charset="0"/>
                            <a:cs typeface="Arial-Rounded" panose="020B0500000000000000" pitchFamily="34" charset="0"/>
                          </a:rPr>
                          <a:t>rõ</a:t>
                        </a:r>
                        <a:endParaRPr lang="en-US" b="1" kern="0" dirty="0">
                          <a:solidFill>
                            <a:prstClr val="black"/>
                          </a:solidFill>
                          <a:latin typeface="r0c0i Linotte" pitchFamily="2" charset="0"/>
                          <a:ea typeface="Arial-Rounded" panose="020B0500000000000000" pitchFamily="34" charset="0"/>
                          <a:cs typeface="Arial-Rounded" panose="020B0500000000000000" pitchFamily="34" charset="0"/>
                        </a:endParaRPr>
                      </a:p>
                    </p:txBody>
                  </p:sp>
                  <p:sp>
                    <p:nvSpPr>
                      <p:cNvPr id="71" name="Oval 70">
                        <a:extLst>
                          <a:ext uri="{FF2B5EF4-FFF2-40B4-BE49-F238E27FC236}">
                            <a16:creationId xmlns:a16="http://schemas.microsoft.com/office/drawing/2014/main" id="{4D2325CB-518C-409C-A8ED-7B3CDAD0FAD2}"/>
                          </a:ext>
                        </a:extLst>
                      </p:cNvPr>
                      <p:cNvSpPr/>
                      <p:nvPr/>
                    </p:nvSpPr>
                    <p:spPr>
                      <a:xfrm>
                        <a:off x="7556741" y="369679"/>
                        <a:ext cx="352697"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vi-VN" kern="0" dirty="0">
                            <a:solidFill>
                              <a:prstClr val="black"/>
                            </a:solidFill>
                            <a:latin typeface="Arial-Rounded"/>
                            <a:ea typeface="Arial-Rounded" panose="020B0500000000000000" pitchFamily="34" charset="0"/>
                            <a:cs typeface="Arial-Rounded" panose="020B0500000000000000" pitchFamily="34" charset="0"/>
                          </a:rPr>
                          <a:t>2</a:t>
                        </a:r>
                        <a:endParaRPr lang="en-US" kern="0" dirty="0">
                          <a:solidFill>
                            <a:prstClr val="black"/>
                          </a:solidFill>
                          <a:latin typeface="r0c0i Linotte" pitchFamily="2" charset="0"/>
                          <a:ea typeface="Arial-Rounded" panose="020B0500000000000000" pitchFamily="34" charset="0"/>
                          <a:cs typeface="Arial-Rounded" panose="020B0500000000000000" pitchFamily="34" charset="0"/>
                        </a:endParaRPr>
                      </a:p>
                    </p:txBody>
                  </p:sp>
                </p:grpSp>
                <p:grpSp>
                  <p:nvGrpSpPr>
                    <p:cNvPr id="60" name="Group 59">
                      <a:extLst>
                        <a:ext uri="{FF2B5EF4-FFF2-40B4-BE49-F238E27FC236}">
                          <a16:creationId xmlns:a16="http://schemas.microsoft.com/office/drawing/2014/main" id="{9B5395EB-861C-4560-A099-0D147E2AF9BD}"/>
                        </a:ext>
                      </a:extLst>
                    </p:cNvPr>
                    <p:cNvGrpSpPr/>
                    <p:nvPr/>
                  </p:nvGrpSpPr>
                  <p:grpSpPr>
                    <a:xfrm>
                      <a:off x="8047282" y="615259"/>
                      <a:ext cx="3799319" cy="532791"/>
                      <a:chOff x="8047282" y="615259"/>
                      <a:chExt cx="3799319" cy="532791"/>
                    </a:xfrm>
                  </p:grpSpPr>
                  <p:grpSp>
                    <p:nvGrpSpPr>
                      <p:cNvPr id="64" name="Group 63">
                        <a:extLst>
                          <a:ext uri="{FF2B5EF4-FFF2-40B4-BE49-F238E27FC236}">
                            <a16:creationId xmlns:a16="http://schemas.microsoft.com/office/drawing/2014/main" id="{1E63E146-BBF1-4724-ADC3-7F279E1BCA4C}"/>
                          </a:ext>
                        </a:extLst>
                      </p:cNvPr>
                      <p:cNvGrpSpPr/>
                      <p:nvPr/>
                    </p:nvGrpSpPr>
                    <p:grpSpPr>
                      <a:xfrm>
                        <a:off x="8047282" y="615259"/>
                        <a:ext cx="2135285" cy="532791"/>
                        <a:chOff x="7543830" y="291306"/>
                        <a:chExt cx="1720267" cy="410161"/>
                      </a:xfrm>
                    </p:grpSpPr>
                    <p:sp>
                      <p:nvSpPr>
                        <p:cNvPr id="68" name="Rectangle: Rounded Corners 67">
                          <a:extLst>
                            <a:ext uri="{FF2B5EF4-FFF2-40B4-BE49-F238E27FC236}">
                              <a16:creationId xmlns:a16="http://schemas.microsoft.com/office/drawing/2014/main" id="{A294B644-6301-4112-A0CE-DE7B44B8C8DD}"/>
                            </a:ext>
                          </a:extLst>
                        </p:cNvPr>
                        <p:cNvSpPr/>
                        <p:nvPr/>
                      </p:nvSpPr>
                      <p:spPr>
                        <a:xfrm>
                          <a:off x="7726679" y="303051"/>
                          <a:ext cx="1537418"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en-US" b="1" kern="0" dirty="0" err="1">
                              <a:solidFill>
                                <a:prstClr val="black"/>
                              </a:solidFill>
                              <a:latin typeface="r0c0i Linotte" pitchFamily="2" charset="0"/>
                              <a:ea typeface="Arial-Rounded" panose="020B0500000000000000" pitchFamily="34" charset="0"/>
                              <a:cs typeface="Arial-Rounded" panose="020B0500000000000000" pitchFamily="34" charset="0"/>
                            </a:rPr>
                            <a:t>Đọc</a:t>
                          </a:r>
                          <a:r>
                            <a:rPr lang="en-US" b="1" kern="0" dirty="0">
                              <a:solidFill>
                                <a:prstClr val="black"/>
                              </a:solidFill>
                              <a:latin typeface="r0c0i Linotte" pitchFamily="2" charset="0"/>
                              <a:ea typeface="Arial-Rounded" panose="020B0500000000000000" pitchFamily="34" charset="0"/>
                              <a:cs typeface="Arial-Rounded" panose="020B0500000000000000" pitchFamily="34" charset="0"/>
                            </a:rPr>
                            <a:t> </a:t>
                          </a:r>
                          <a:r>
                            <a:rPr lang="en-US" b="1" kern="0" dirty="0" err="1">
                              <a:solidFill>
                                <a:prstClr val="black"/>
                              </a:solidFill>
                              <a:latin typeface="r0c0i Linotte" pitchFamily="2" charset="0"/>
                              <a:ea typeface="Arial-Rounded" panose="020B0500000000000000" pitchFamily="34" charset="0"/>
                              <a:cs typeface="Arial-Rounded" panose="020B0500000000000000" pitchFamily="34" charset="0"/>
                            </a:rPr>
                            <a:t>đúng</a:t>
                          </a:r>
                          <a:endParaRPr lang="en-US" b="1" kern="0" dirty="0">
                            <a:solidFill>
                              <a:prstClr val="black"/>
                            </a:solidFill>
                            <a:latin typeface="r0c0i Linotte" pitchFamily="2" charset="0"/>
                            <a:ea typeface="Arial-Rounded" panose="020B0500000000000000" pitchFamily="34" charset="0"/>
                            <a:cs typeface="Arial-Rounded" panose="020B0500000000000000" pitchFamily="34" charset="0"/>
                          </a:endParaRPr>
                        </a:p>
                      </p:txBody>
                    </p:sp>
                    <p:sp>
                      <p:nvSpPr>
                        <p:cNvPr id="69" name="Oval 68">
                          <a:extLst>
                            <a:ext uri="{FF2B5EF4-FFF2-40B4-BE49-F238E27FC236}">
                              <a16:creationId xmlns:a16="http://schemas.microsoft.com/office/drawing/2014/main" id="{FA5204B3-DBDA-496B-B988-64C36BAAF734}"/>
                            </a:ext>
                          </a:extLst>
                        </p:cNvPr>
                        <p:cNvSpPr/>
                        <p:nvPr/>
                      </p:nvSpPr>
                      <p:spPr>
                        <a:xfrm>
                          <a:off x="7543830" y="291306"/>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vi-VN" b="1" kern="0" dirty="0">
                              <a:solidFill>
                                <a:prstClr val="black"/>
                              </a:solidFill>
                              <a:latin typeface="Arial-Rounded"/>
                              <a:ea typeface="Arial-Rounded" panose="020B0500000000000000" pitchFamily="34" charset="0"/>
                              <a:cs typeface="Arial-Rounded" panose="020B0500000000000000" pitchFamily="34" charset="0"/>
                            </a:rPr>
                            <a:t>1</a:t>
                          </a:r>
                          <a:endParaRPr lang="en-US" b="1" kern="0" dirty="0">
                            <a:solidFill>
                              <a:prstClr val="black"/>
                            </a:solidFill>
                            <a:latin typeface="r0c0i Linotte" pitchFamily="2" charset="0"/>
                            <a:ea typeface="Arial-Rounded" panose="020B0500000000000000" pitchFamily="34" charset="0"/>
                            <a:cs typeface="Arial-Rounded" panose="020B0500000000000000" pitchFamily="34" charset="0"/>
                          </a:endParaRPr>
                        </a:p>
                      </p:txBody>
                    </p:sp>
                  </p:grpSp>
                  <p:pic>
                    <p:nvPicPr>
                      <p:cNvPr id="65" name="Picture 64">
                        <a:extLst>
                          <a:ext uri="{FF2B5EF4-FFF2-40B4-BE49-F238E27FC236}">
                            <a16:creationId xmlns:a16="http://schemas.microsoft.com/office/drawing/2014/main" id="{E331C0C8-9D01-46EB-B799-A31F88298E7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66" name="Picture 65">
                        <a:extLst>
                          <a:ext uri="{FF2B5EF4-FFF2-40B4-BE49-F238E27FC236}">
                            <a16:creationId xmlns:a16="http://schemas.microsoft.com/office/drawing/2014/main" id="{A2F53798-7A76-424B-B714-442310459E6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67" name="Picture 66">
                        <a:extLst>
                          <a:ext uri="{FF2B5EF4-FFF2-40B4-BE49-F238E27FC236}">
                            <a16:creationId xmlns:a16="http://schemas.microsoft.com/office/drawing/2014/main" id="{5B7FB17D-25C7-4DE2-A874-C69BAB64759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61" name="Picture 60">
                      <a:extLst>
                        <a:ext uri="{FF2B5EF4-FFF2-40B4-BE49-F238E27FC236}">
                          <a16:creationId xmlns:a16="http://schemas.microsoft.com/office/drawing/2014/main" id="{660BE683-DABE-4FB2-88BB-8E746ED44E3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62" name="Picture 61">
                      <a:extLst>
                        <a:ext uri="{FF2B5EF4-FFF2-40B4-BE49-F238E27FC236}">
                          <a16:creationId xmlns:a16="http://schemas.microsoft.com/office/drawing/2014/main" id="{0D8B14E4-F858-4B57-AE01-9F5BCA06151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63" name="Picture 62">
                      <a:extLst>
                        <a:ext uri="{FF2B5EF4-FFF2-40B4-BE49-F238E27FC236}">
                          <a16:creationId xmlns:a16="http://schemas.microsoft.com/office/drawing/2014/main" id="{B69276C9-047F-4EE5-8985-5A6535A506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58" name="TextBox 57">
                    <a:extLst>
                      <a:ext uri="{FF2B5EF4-FFF2-40B4-BE49-F238E27FC236}">
                        <a16:creationId xmlns:a16="http://schemas.microsoft.com/office/drawing/2014/main" id="{FB862BB6-DB27-4C5D-B8CB-78DEC76C8DCF}"/>
                      </a:ext>
                    </a:extLst>
                  </p:cNvPr>
                  <p:cNvSpPr txBox="1"/>
                  <p:nvPr/>
                </p:nvSpPr>
                <p:spPr>
                  <a:xfrm>
                    <a:off x="8963815" y="19819"/>
                    <a:ext cx="2364410" cy="531933"/>
                  </a:xfrm>
                  <a:prstGeom prst="rect">
                    <a:avLst/>
                  </a:prstGeom>
                  <a:noFill/>
                </p:spPr>
                <p:txBody>
                  <a:bodyPr wrap="none" rtlCol="0">
                    <a:spAutoFit/>
                  </a:bodyPr>
                  <a:lstStyle/>
                  <a:p>
                    <a:pPr defTabSz="685783">
                      <a:defRPr/>
                    </a:pPr>
                    <a:r>
                      <a:rPr lang="vi-VN" sz="2700" b="1" kern="0" dirty="0">
                        <a:solidFill>
                          <a:srgbClr val="ED7D31">
                            <a:lumMod val="50000"/>
                          </a:srgbClr>
                        </a:solidFill>
                        <a:latin typeface="Arial-Rounded"/>
                        <a:ea typeface="Arial-Rounded" panose="020B0500000000000000" pitchFamily="34" charset="0"/>
                        <a:cs typeface="Arial-Rounded" panose="020B0500000000000000" pitchFamily="34" charset="0"/>
                      </a:rPr>
                      <a:t>Tiêu chí đánh giá </a:t>
                    </a:r>
                    <a:endParaRPr lang="en-US" sz="2700" b="1" kern="0" dirty="0">
                      <a:solidFill>
                        <a:srgbClr val="ED7D31">
                          <a:lumMod val="50000"/>
                        </a:srgbClr>
                      </a:solidFill>
                      <a:latin typeface="r0c0i Linotte" pitchFamily="2" charset="0"/>
                      <a:ea typeface="Arial-Rounded" panose="020B0500000000000000" pitchFamily="34" charset="0"/>
                      <a:cs typeface="Arial-Rounded" panose="020B0500000000000000" pitchFamily="34" charset="0"/>
                    </a:endParaRPr>
                  </a:p>
                </p:txBody>
              </p:sp>
            </p:grpSp>
            <p:sp>
              <p:nvSpPr>
                <p:cNvPr id="49" name="Rectangle: Rounded Corners 48">
                  <a:extLst>
                    <a:ext uri="{FF2B5EF4-FFF2-40B4-BE49-F238E27FC236}">
                      <a16:creationId xmlns:a16="http://schemas.microsoft.com/office/drawing/2014/main" id="{17D77DA4-F77F-4DBF-9D08-233795081758}"/>
                    </a:ext>
                  </a:extLst>
                </p:cNvPr>
                <p:cNvSpPr/>
                <p:nvPr/>
              </p:nvSpPr>
              <p:spPr>
                <a:xfrm>
                  <a:off x="7907204" y="4509891"/>
                  <a:ext cx="1839444" cy="517535"/>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en-US" b="1" kern="0" dirty="0" err="1">
                      <a:solidFill>
                        <a:prstClr val="black"/>
                      </a:solidFill>
                      <a:latin typeface="r0c0i Linotte" pitchFamily="2" charset="0"/>
                      <a:ea typeface="Arial-Rounded" panose="020B0500000000000000" pitchFamily="34" charset="0"/>
                      <a:cs typeface="Arial-Rounded" panose="020B0500000000000000" pitchFamily="34" charset="0"/>
                    </a:rPr>
                    <a:t>Ngắt</a:t>
                  </a:r>
                  <a:r>
                    <a:rPr lang="en-US" b="1" kern="0" dirty="0">
                      <a:solidFill>
                        <a:prstClr val="black"/>
                      </a:solidFill>
                      <a:latin typeface="r0c0i Linotte" pitchFamily="2" charset="0"/>
                      <a:ea typeface="Arial-Rounded" panose="020B0500000000000000" pitchFamily="34" charset="0"/>
                      <a:cs typeface="Arial-Rounded" panose="020B0500000000000000" pitchFamily="34" charset="0"/>
                    </a:rPr>
                    <a:t> </a:t>
                  </a:r>
                  <a:r>
                    <a:rPr lang="en-US" b="1" kern="0" dirty="0" err="1">
                      <a:solidFill>
                        <a:prstClr val="black"/>
                      </a:solidFill>
                      <a:latin typeface="r0c0i Linotte" pitchFamily="2" charset="0"/>
                      <a:ea typeface="Arial-Rounded" panose="020B0500000000000000" pitchFamily="34" charset="0"/>
                      <a:cs typeface="Arial-Rounded" panose="020B0500000000000000" pitchFamily="34" charset="0"/>
                    </a:rPr>
                    <a:t>nghỉ</a:t>
                  </a:r>
                  <a:r>
                    <a:rPr lang="en-US" b="1" kern="0" dirty="0">
                      <a:solidFill>
                        <a:prstClr val="black"/>
                      </a:solidFill>
                      <a:latin typeface="r0c0i Linotte" pitchFamily="2" charset="0"/>
                      <a:ea typeface="Arial-Rounded" panose="020B0500000000000000" pitchFamily="34" charset="0"/>
                      <a:cs typeface="Arial-Rounded" panose="020B0500000000000000" pitchFamily="34" charset="0"/>
                    </a:rPr>
                    <a:t> </a:t>
                  </a:r>
                  <a:r>
                    <a:rPr lang="en-US" b="1" kern="0" dirty="0" err="1">
                      <a:solidFill>
                        <a:prstClr val="black"/>
                      </a:solidFill>
                      <a:latin typeface="r0c0i Linotte" pitchFamily="2" charset="0"/>
                      <a:ea typeface="Arial-Rounded" panose="020B0500000000000000" pitchFamily="34" charset="0"/>
                      <a:cs typeface="Arial-Rounded" panose="020B0500000000000000" pitchFamily="34" charset="0"/>
                    </a:rPr>
                    <a:t>đúng</a:t>
                  </a:r>
                  <a:endParaRPr lang="en-US" b="1" kern="0" dirty="0">
                    <a:solidFill>
                      <a:prstClr val="black"/>
                    </a:solidFill>
                    <a:latin typeface="r0c0i Linotte" pitchFamily="2" charset="0"/>
                    <a:ea typeface="Arial-Rounded" panose="020B0500000000000000" pitchFamily="34" charset="0"/>
                    <a:cs typeface="Arial-Rounded" panose="020B0500000000000000" pitchFamily="34" charset="0"/>
                  </a:endParaRPr>
                </a:p>
              </p:txBody>
            </p:sp>
            <p:sp>
              <p:nvSpPr>
                <p:cNvPr id="50" name="Oval 49">
                  <a:extLst>
                    <a:ext uri="{FF2B5EF4-FFF2-40B4-BE49-F238E27FC236}">
                      <a16:creationId xmlns:a16="http://schemas.microsoft.com/office/drawing/2014/main" id="{F6C409D0-83D5-49E3-BC13-727700712EE6}"/>
                    </a:ext>
                  </a:extLst>
                </p:cNvPr>
                <p:cNvSpPr/>
                <p:nvPr/>
              </p:nvSpPr>
              <p:spPr>
                <a:xfrm>
                  <a:off x="7611469" y="4494634"/>
                  <a:ext cx="437786" cy="532792"/>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vi-VN" b="1" kern="0" dirty="0">
                      <a:solidFill>
                        <a:prstClr val="black"/>
                      </a:solidFill>
                      <a:latin typeface="Arial-Rounded"/>
                      <a:ea typeface="Arial-Rounded" panose="020B0500000000000000" pitchFamily="34" charset="0"/>
                      <a:cs typeface="Arial-Rounded" panose="020B0500000000000000" pitchFamily="34" charset="0"/>
                    </a:rPr>
                    <a:t>3</a:t>
                  </a:r>
                  <a:endParaRPr lang="en-US" b="1" kern="0" dirty="0">
                    <a:solidFill>
                      <a:prstClr val="black"/>
                    </a:solidFill>
                    <a:latin typeface="r0c0i Linotte" pitchFamily="2" charset="0"/>
                    <a:ea typeface="Arial-Rounded" panose="020B0500000000000000" pitchFamily="34" charset="0"/>
                    <a:cs typeface="Arial-Rounded" panose="020B0500000000000000" pitchFamily="34" charset="0"/>
                  </a:endParaRPr>
                </a:p>
              </p:txBody>
            </p:sp>
            <p:pic>
              <p:nvPicPr>
                <p:cNvPr id="51" name="Picture 50">
                  <a:extLst>
                    <a:ext uri="{FF2B5EF4-FFF2-40B4-BE49-F238E27FC236}">
                      <a16:creationId xmlns:a16="http://schemas.microsoft.com/office/drawing/2014/main" id="{A31332BA-B6AE-4A82-AFF3-6BFBED0FDDB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52" name="Picture 51">
                  <a:extLst>
                    <a:ext uri="{FF2B5EF4-FFF2-40B4-BE49-F238E27FC236}">
                      <a16:creationId xmlns:a16="http://schemas.microsoft.com/office/drawing/2014/main" id="{2297D3B7-1B12-40A1-99AA-4996340855D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53" name="Picture 52">
                  <a:extLst>
                    <a:ext uri="{FF2B5EF4-FFF2-40B4-BE49-F238E27FC236}">
                      <a16:creationId xmlns:a16="http://schemas.microsoft.com/office/drawing/2014/main" id="{8CB603C4-45AA-497D-BDB5-DDACCB1056E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44" name="Rectangle: Rounded Corners 43">
                <a:extLst>
                  <a:ext uri="{FF2B5EF4-FFF2-40B4-BE49-F238E27FC236}">
                    <a16:creationId xmlns:a16="http://schemas.microsoft.com/office/drawing/2014/main" id="{32A3910A-F982-494D-A313-05CDAA5D7ED8}"/>
                  </a:ext>
                </a:extLst>
              </p:cNvPr>
              <p:cNvSpPr/>
              <p:nvPr/>
            </p:nvSpPr>
            <p:spPr>
              <a:xfrm>
                <a:off x="4449964" y="4416396"/>
                <a:ext cx="3117125" cy="726282"/>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en-US" sz="1500" b="1" kern="0" dirty="0" err="1">
                    <a:solidFill>
                      <a:prstClr val="black"/>
                    </a:solidFill>
                    <a:latin typeface="r0c0i Linotte" pitchFamily="2" charset="0"/>
                    <a:ea typeface="Arial-Rounded" panose="020B0500000000000000" pitchFamily="34" charset="0"/>
                    <a:cs typeface="Arial-Rounded" panose="020B0500000000000000" pitchFamily="34" charset="0"/>
                  </a:rPr>
                  <a:t>Đọc</a:t>
                </a:r>
                <a:r>
                  <a:rPr lang="en-US" sz="1500" b="1" kern="0" dirty="0">
                    <a:solidFill>
                      <a:prstClr val="black"/>
                    </a:solidFill>
                    <a:latin typeface="r0c0i Linotte" pitchFamily="2" charset="0"/>
                    <a:ea typeface="Arial-Rounded" panose="020B0500000000000000" pitchFamily="34" charset="0"/>
                    <a:cs typeface="Arial-Rounded" panose="020B0500000000000000" pitchFamily="34" charset="0"/>
                  </a:rPr>
                  <a:t> </a:t>
                </a:r>
                <a:r>
                  <a:rPr lang="en-US" sz="1500" b="1" kern="0" dirty="0" err="1">
                    <a:solidFill>
                      <a:prstClr val="black"/>
                    </a:solidFill>
                    <a:latin typeface="r0c0i Linotte" pitchFamily="2" charset="0"/>
                    <a:ea typeface="Arial-Rounded" panose="020B0500000000000000" pitchFamily="34" charset="0"/>
                    <a:cs typeface="Arial-Rounded" panose="020B0500000000000000" pitchFamily="34" charset="0"/>
                  </a:rPr>
                  <a:t>và</a:t>
                </a:r>
                <a:r>
                  <a:rPr lang="en-US" sz="1500" b="1" kern="0" dirty="0">
                    <a:solidFill>
                      <a:prstClr val="black"/>
                    </a:solidFill>
                    <a:latin typeface="r0c0i Linotte" pitchFamily="2" charset="0"/>
                    <a:ea typeface="Arial-Rounded" panose="020B0500000000000000" pitchFamily="34" charset="0"/>
                    <a:cs typeface="Arial-Rounded" panose="020B0500000000000000" pitchFamily="34" charset="0"/>
                  </a:rPr>
                  <a:t> </a:t>
                </a:r>
                <a:r>
                  <a:rPr lang="en-US" sz="1500" b="1" kern="0" dirty="0" err="1">
                    <a:solidFill>
                      <a:prstClr val="black"/>
                    </a:solidFill>
                    <a:latin typeface="r0c0i Linotte" pitchFamily="2" charset="0"/>
                    <a:ea typeface="Arial-Rounded" panose="020B0500000000000000" pitchFamily="34" charset="0"/>
                    <a:cs typeface="Arial-Rounded" panose="020B0500000000000000" pitchFamily="34" charset="0"/>
                  </a:rPr>
                  <a:t>nhấn</a:t>
                </a:r>
                <a:r>
                  <a:rPr lang="en-US" sz="1500" b="1" kern="0" dirty="0">
                    <a:solidFill>
                      <a:prstClr val="black"/>
                    </a:solidFill>
                    <a:latin typeface="r0c0i Linotte" pitchFamily="2" charset="0"/>
                    <a:ea typeface="Arial-Rounded" panose="020B0500000000000000" pitchFamily="34" charset="0"/>
                    <a:cs typeface="Arial-Rounded" panose="020B0500000000000000" pitchFamily="34" charset="0"/>
                  </a:rPr>
                  <a:t> </a:t>
                </a:r>
                <a:r>
                  <a:rPr lang="en-US" sz="1500" b="1" kern="0" dirty="0" err="1">
                    <a:solidFill>
                      <a:prstClr val="black"/>
                    </a:solidFill>
                    <a:latin typeface="r0c0i Linotte" pitchFamily="2" charset="0"/>
                    <a:ea typeface="Arial-Rounded" panose="020B0500000000000000" pitchFamily="34" charset="0"/>
                    <a:cs typeface="Arial-Rounded" panose="020B0500000000000000" pitchFamily="34" charset="0"/>
                  </a:rPr>
                  <a:t>giọng</a:t>
                </a:r>
                <a:r>
                  <a:rPr lang="en-US" sz="1500" b="1" kern="0" dirty="0">
                    <a:solidFill>
                      <a:prstClr val="black"/>
                    </a:solidFill>
                    <a:latin typeface="r0c0i Linotte" pitchFamily="2" charset="0"/>
                    <a:ea typeface="Arial-Rounded" panose="020B0500000000000000" pitchFamily="34" charset="0"/>
                    <a:cs typeface="Arial-Rounded" panose="020B0500000000000000" pitchFamily="34" charset="0"/>
                  </a:rPr>
                  <a:t> </a:t>
                </a:r>
              </a:p>
              <a:p>
                <a:pPr algn="ctr" defTabSz="685783">
                  <a:defRPr/>
                </a:pPr>
                <a:r>
                  <a:rPr lang="en-US" sz="1500" b="1" kern="0" dirty="0" err="1">
                    <a:solidFill>
                      <a:prstClr val="black"/>
                    </a:solidFill>
                    <a:latin typeface="r0c0i Linotte" pitchFamily="2" charset="0"/>
                    <a:ea typeface="Arial-Rounded" panose="020B0500000000000000" pitchFamily="34" charset="0"/>
                    <a:cs typeface="Arial-Rounded" panose="020B0500000000000000" pitchFamily="34" charset="0"/>
                  </a:rPr>
                  <a:t>phù</a:t>
                </a:r>
                <a:r>
                  <a:rPr lang="en-US" sz="1500" b="1" kern="0" dirty="0">
                    <a:solidFill>
                      <a:prstClr val="black"/>
                    </a:solidFill>
                    <a:latin typeface="r0c0i Linotte" pitchFamily="2" charset="0"/>
                    <a:ea typeface="Arial-Rounded" panose="020B0500000000000000" pitchFamily="34" charset="0"/>
                    <a:cs typeface="Arial-Rounded" panose="020B0500000000000000" pitchFamily="34" charset="0"/>
                  </a:rPr>
                  <a:t> </a:t>
                </a:r>
                <a:r>
                  <a:rPr lang="en-US" sz="1500" b="1" kern="0" dirty="0" err="1">
                    <a:solidFill>
                      <a:prstClr val="black"/>
                    </a:solidFill>
                    <a:latin typeface="r0c0i Linotte" pitchFamily="2" charset="0"/>
                    <a:ea typeface="Arial-Rounded" panose="020B0500000000000000" pitchFamily="34" charset="0"/>
                    <a:cs typeface="Arial-Rounded" panose="020B0500000000000000" pitchFamily="34" charset="0"/>
                  </a:rPr>
                  <a:t>hợp</a:t>
                </a:r>
                <a:endParaRPr lang="en-US" sz="1500" b="1" kern="0" dirty="0">
                  <a:solidFill>
                    <a:prstClr val="black"/>
                  </a:solidFill>
                  <a:latin typeface="r0c0i Linotte" pitchFamily="2" charset="0"/>
                  <a:ea typeface="Arial-Rounded" panose="020B0500000000000000" pitchFamily="34" charset="0"/>
                  <a:cs typeface="Arial-Rounded" panose="020B0500000000000000" pitchFamily="34" charset="0"/>
                </a:endParaRPr>
              </a:p>
            </p:txBody>
          </p:sp>
          <p:pic>
            <p:nvPicPr>
              <p:cNvPr id="45" name="Picture 44">
                <a:extLst>
                  <a:ext uri="{FF2B5EF4-FFF2-40B4-BE49-F238E27FC236}">
                    <a16:creationId xmlns:a16="http://schemas.microsoft.com/office/drawing/2014/main" id="{45A676ED-B6E8-4563-873C-F6A4E7C9C4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46" name="Picture 45">
                <a:extLst>
                  <a:ext uri="{FF2B5EF4-FFF2-40B4-BE49-F238E27FC236}">
                    <a16:creationId xmlns:a16="http://schemas.microsoft.com/office/drawing/2014/main" id="{91018BA3-9E8B-4415-8DEC-1D84AED14B4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47" name="Picture 46">
                <a:extLst>
                  <a:ext uri="{FF2B5EF4-FFF2-40B4-BE49-F238E27FC236}">
                    <a16:creationId xmlns:a16="http://schemas.microsoft.com/office/drawing/2014/main" id="{CE282743-9173-48B8-B3E1-1432F2C6BC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42" name="Oval 41">
              <a:extLst>
                <a:ext uri="{FF2B5EF4-FFF2-40B4-BE49-F238E27FC236}">
                  <a16:creationId xmlns:a16="http://schemas.microsoft.com/office/drawing/2014/main" id="{48F4841A-F135-40F6-B799-951158DB23F9}"/>
                </a:ext>
              </a:extLst>
            </p:cNvPr>
            <p:cNvSpPr/>
            <p:nvPr/>
          </p:nvSpPr>
          <p:spPr>
            <a:xfrm>
              <a:off x="4157491" y="4403304"/>
              <a:ext cx="702505" cy="747694"/>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vi-VN" b="1" kern="0" dirty="0">
                  <a:solidFill>
                    <a:prstClr val="black"/>
                  </a:solidFill>
                  <a:latin typeface="Arial-Rounded"/>
                  <a:ea typeface="Arial-Rounded" panose="020B0500000000000000" pitchFamily="34" charset="0"/>
                  <a:cs typeface="Arial-Rounded" panose="020B0500000000000000" pitchFamily="34" charset="0"/>
                </a:rPr>
                <a:t>4</a:t>
              </a:r>
              <a:endParaRPr lang="en-US" b="1" kern="0" dirty="0">
                <a:solidFill>
                  <a:prstClr val="black"/>
                </a:solidFill>
                <a:latin typeface="r0c0i Linotte" pitchFamily="2" charset="0"/>
                <a:ea typeface="Arial-Rounded" panose="020B0500000000000000" pitchFamily="34" charset="0"/>
                <a:cs typeface="Arial-Rounded" panose="020B0500000000000000" pitchFamily="34" charset="0"/>
              </a:endParaRPr>
            </a:p>
          </p:txBody>
        </p:sp>
      </p:grpSp>
      <p:pic>
        <p:nvPicPr>
          <p:cNvPr id="72" name="Picture 2" descr="Hand,okay,thumb - Transparent Background Teacher Cartoon Png , Free  Transparent Clipart - ClipartKey">
            <a:extLst>
              <a:ext uri="{FF2B5EF4-FFF2-40B4-BE49-F238E27FC236}">
                <a16:creationId xmlns:a16="http://schemas.microsoft.com/office/drawing/2014/main" id="{C703B49D-EA1C-4F9B-B405-4A55430FA22E}"/>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492186" y="3454951"/>
            <a:ext cx="1671638" cy="1535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829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2643" y="163285"/>
            <a:ext cx="8218715" cy="498021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423" y="1349829"/>
            <a:ext cx="7106982" cy="4043333"/>
          </a:xfrm>
          <a:prstGeom prst="rect">
            <a:avLst/>
          </a:prstGeom>
        </p:spPr>
      </p:pic>
      <p:sp>
        <p:nvSpPr>
          <p:cNvPr id="3" name="TextBox 2"/>
          <p:cNvSpPr txBox="1"/>
          <p:nvPr/>
        </p:nvSpPr>
        <p:spPr>
          <a:xfrm>
            <a:off x="1354652" y="1053307"/>
            <a:ext cx="6434696" cy="50783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a:spcBef>
                <a:spcPts val="0"/>
              </a:spcBef>
              <a:spcAft>
                <a:spcPts val="450"/>
              </a:spcAft>
            </a:pPr>
            <a:r>
              <a:rPr lang="vi-VN" sz="2700">
                <a:solidFill>
                  <a:srgbClr val="C00000"/>
                </a:solidFill>
              </a:rPr>
              <a:t>Hôm sinh nhật voi con bị sao?</a:t>
            </a:r>
            <a:endParaRPr lang="vi-VN" sz="2700" dirty="0">
              <a:solidFill>
                <a:srgbClr val="C00000"/>
              </a:solidFill>
            </a:endParaRPr>
          </a:p>
        </p:txBody>
      </p:sp>
      <p:sp>
        <p:nvSpPr>
          <p:cNvPr id="9" name="TextBox 8"/>
          <p:cNvSpPr txBox="1"/>
          <p:nvPr/>
        </p:nvSpPr>
        <p:spPr>
          <a:xfrm>
            <a:off x="3051425" y="3242674"/>
            <a:ext cx="3513762" cy="600164"/>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a:spcBef>
                <a:spcPts val="0"/>
              </a:spcBef>
              <a:spcAft>
                <a:spcPts val="450"/>
              </a:spcAft>
              <a:defRPr/>
            </a:pPr>
            <a:r>
              <a:rPr lang="en-US" sz="3300" dirty="0" err="1">
                <a:solidFill>
                  <a:srgbClr val="FFFFFF"/>
                </a:solidFill>
                <a:latin typeface="HP001" panose="020B0603050302020204" pitchFamily="34" charset="0"/>
                <a:ea typeface="HP001" panose="020B0603050302020204" pitchFamily="34" charset="0"/>
              </a:rPr>
              <a:t>Voi</a:t>
            </a:r>
            <a:r>
              <a:rPr lang="en-US" sz="3300" dirty="0">
                <a:solidFill>
                  <a:srgbClr val="FFFFFF"/>
                </a:solidFill>
                <a:latin typeface="HP001" panose="020B0603050302020204" pitchFamily="34" charset="0"/>
                <a:ea typeface="HP001" panose="020B0603050302020204" pitchFamily="34" charset="0"/>
              </a:rPr>
              <a:t> con </a:t>
            </a:r>
            <a:r>
              <a:rPr lang="en-US" sz="3300" dirty="0" err="1">
                <a:solidFill>
                  <a:srgbClr val="FFFFFF"/>
                </a:solidFill>
                <a:latin typeface="HP001" panose="020B0603050302020204" pitchFamily="34" charset="0"/>
                <a:ea typeface="HP001" panose="020B0603050302020204" pitchFamily="34" charset="0"/>
              </a:rPr>
              <a:t>bị</a:t>
            </a:r>
            <a:r>
              <a:rPr lang="en-US" sz="3300" dirty="0">
                <a:solidFill>
                  <a:srgbClr val="FFFFFF"/>
                </a:solidFill>
                <a:latin typeface="HP001" panose="020B0603050302020204" pitchFamily="34" charset="0"/>
                <a:ea typeface="HP001" panose="020B0603050302020204" pitchFamily="34" charset="0"/>
              </a:rPr>
              <a:t> </a:t>
            </a:r>
            <a:r>
              <a:rPr lang="en-US" sz="3300" dirty="0" err="1">
                <a:solidFill>
                  <a:srgbClr val="FFFFFF"/>
                </a:solidFill>
                <a:latin typeface="HP001" panose="020B0603050302020204" pitchFamily="34" charset="0"/>
                <a:ea typeface="HP001" panose="020B0603050302020204" pitchFamily="34" charset="0"/>
              </a:rPr>
              <a:t>ốm</a:t>
            </a:r>
            <a:endParaRPr lang="en-US" sz="3300" dirty="0">
              <a:solidFill>
                <a:srgbClr val="FFFFFF"/>
              </a:solidFill>
              <a:latin typeface="HP001" panose="020B0603050302020204" pitchFamily="34" charset="0"/>
              <a:ea typeface="HP001" panose="020B0603050302020204" pitchFamily="34" charset="0"/>
            </a:endParaRPr>
          </a:p>
        </p:txBody>
      </p:sp>
      <p:grpSp>
        <p:nvGrpSpPr>
          <p:cNvPr id="6" name="Group 5"/>
          <p:cNvGrpSpPr/>
          <p:nvPr/>
        </p:nvGrpSpPr>
        <p:grpSpPr>
          <a:xfrm>
            <a:off x="6399457" y="3703299"/>
            <a:ext cx="1069100" cy="550865"/>
            <a:chOff x="8168094" y="5093006"/>
            <a:chExt cx="1425466" cy="734487"/>
          </a:xfrm>
        </p:grpSpPr>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46111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2643" y="163285"/>
            <a:ext cx="8218715" cy="498021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423" y="1349829"/>
            <a:ext cx="7106982" cy="4043333"/>
          </a:xfrm>
          <a:prstGeom prst="rect">
            <a:avLst/>
          </a:prstGeom>
        </p:spPr>
      </p:pic>
      <p:sp>
        <p:nvSpPr>
          <p:cNvPr id="3" name="TextBox 2"/>
          <p:cNvSpPr txBox="1"/>
          <p:nvPr/>
        </p:nvSpPr>
        <p:spPr>
          <a:xfrm>
            <a:off x="2017849" y="1258026"/>
            <a:ext cx="4704175" cy="830997"/>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a:spcBef>
                <a:spcPts val="0"/>
              </a:spcBef>
              <a:spcAft>
                <a:spcPts val="450"/>
              </a:spcAft>
            </a:pPr>
            <a:r>
              <a:rPr lang="vi-VN" sz="2400">
                <a:solidFill>
                  <a:srgbClr val="C00000"/>
                </a:solidFill>
              </a:rPr>
              <a:t>Những bạn nào đến sinh nhật voi con?</a:t>
            </a:r>
            <a:endParaRPr lang="vi-VN" sz="2400" dirty="0">
              <a:solidFill>
                <a:srgbClr val="C00000"/>
              </a:solidFill>
            </a:endParaRPr>
          </a:p>
        </p:txBody>
      </p:sp>
      <p:sp>
        <p:nvSpPr>
          <p:cNvPr id="9" name="TextBox 8"/>
          <p:cNvSpPr txBox="1"/>
          <p:nvPr/>
        </p:nvSpPr>
        <p:spPr>
          <a:xfrm>
            <a:off x="1804929" y="2893818"/>
            <a:ext cx="5663629" cy="1107996"/>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a:spcBef>
                <a:spcPts val="0"/>
              </a:spcBef>
              <a:spcAft>
                <a:spcPts val="450"/>
              </a:spcAft>
              <a:defRPr/>
            </a:pPr>
            <a:r>
              <a:rPr lang="en-US" sz="3300" dirty="0" err="1">
                <a:solidFill>
                  <a:srgbClr val="FFFFFF"/>
                </a:solidFill>
                <a:latin typeface="HP001" panose="020B0603050302020204" pitchFamily="34" charset="0"/>
                <a:ea typeface="HP001" panose="020B0603050302020204" pitchFamily="34" charset="0"/>
              </a:rPr>
              <a:t>Thỏ</a:t>
            </a:r>
            <a:r>
              <a:rPr lang="en-US" sz="3300" dirty="0">
                <a:solidFill>
                  <a:srgbClr val="FFFFFF"/>
                </a:solidFill>
                <a:latin typeface="HP001" panose="020B0603050302020204" pitchFamily="34" charset="0"/>
                <a:ea typeface="HP001" panose="020B0603050302020204" pitchFamily="34" charset="0"/>
              </a:rPr>
              <a:t> </a:t>
            </a:r>
            <a:r>
              <a:rPr lang="en-US" sz="3300" dirty="0" err="1">
                <a:solidFill>
                  <a:srgbClr val="FFFFFF"/>
                </a:solidFill>
                <a:latin typeface="HP001" panose="020B0603050302020204" pitchFamily="34" charset="0"/>
                <a:ea typeface="HP001" panose="020B0603050302020204" pitchFamily="34" charset="0"/>
              </a:rPr>
              <a:t>trắng</a:t>
            </a:r>
            <a:r>
              <a:rPr lang="en-US" sz="3300" dirty="0">
                <a:solidFill>
                  <a:srgbClr val="FFFFFF"/>
                </a:solidFill>
                <a:latin typeface="HP001" panose="020B0603050302020204" pitchFamily="34" charset="0"/>
                <a:ea typeface="HP001" panose="020B0603050302020204" pitchFamily="34" charset="0"/>
              </a:rPr>
              <a:t>, </a:t>
            </a:r>
            <a:r>
              <a:rPr lang="en-US" sz="3300" dirty="0" err="1">
                <a:solidFill>
                  <a:srgbClr val="FFFFFF"/>
                </a:solidFill>
                <a:latin typeface="HP001" panose="020B0603050302020204" pitchFamily="34" charset="0"/>
                <a:ea typeface="HP001" panose="020B0603050302020204" pitchFamily="34" charset="0"/>
              </a:rPr>
              <a:t>gấu</a:t>
            </a:r>
            <a:r>
              <a:rPr lang="en-US" sz="3300" dirty="0">
                <a:solidFill>
                  <a:srgbClr val="FFFFFF"/>
                </a:solidFill>
                <a:latin typeface="HP001" panose="020B0603050302020204" pitchFamily="34" charset="0"/>
                <a:ea typeface="HP001" panose="020B0603050302020204" pitchFamily="34" charset="0"/>
              </a:rPr>
              <a:t> </a:t>
            </a:r>
            <a:r>
              <a:rPr lang="en-US" sz="3300" dirty="0" err="1">
                <a:solidFill>
                  <a:srgbClr val="FFFFFF"/>
                </a:solidFill>
                <a:latin typeface="HP001" panose="020B0603050302020204" pitchFamily="34" charset="0"/>
                <a:ea typeface="HP001" panose="020B0603050302020204" pitchFamily="34" charset="0"/>
              </a:rPr>
              <a:t>đen</a:t>
            </a:r>
            <a:r>
              <a:rPr lang="en-US" sz="3300" dirty="0">
                <a:solidFill>
                  <a:srgbClr val="FFFFFF"/>
                </a:solidFill>
                <a:latin typeface="HP001" panose="020B0603050302020204" pitchFamily="34" charset="0"/>
                <a:ea typeface="HP001" panose="020B0603050302020204" pitchFamily="34" charset="0"/>
              </a:rPr>
              <a:t>, </a:t>
            </a:r>
            <a:r>
              <a:rPr lang="en-US" sz="3300" dirty="0" err="1">
                <a:solidFill>
                  <a:srgbClr val="FFFFFF"/>
                </a:solidFill>
                <a:latin typeface="HP001" panose="020B0603050302020204" pitchFamily="34" charset="0"/>
                <a:ea typeface="HP001" panose="020B0603050302020204" pitchFamily="34" charset="0"/>
              </a:rPr>
              <a:t>khỉ</a:t>
            </a:r>
            <a:r>
              <a:rPr lang="en-US" sz="3300" dirty="0">
                <a:solidFill>
                  <a:srgbClr val="FFFFFF"/>
                </a:solidFill>
                <a:latin typeface="HP001" panose="020B0603050302020204" pitchFamily="34" charset="0"/>
                <a:ea typeface="HP001" panose="020B0603050302020204" pitchFamily="34" charset="0"/>
              </a:rPr>
              <a:t> </a:t>
            </a:r>
            <a:r>
              <a:rPr lang="en-US" sz="3300" dirty="0" err="1">
                <a:solidFill>
                  <a:srgbClr val="FFFFFF"/>
                </a:solidFill>
                <a:latin typeface="HP001" panose="020B0603050302020204" pitchFamily="34" charset="0"/>
                <a:ea typeface="HP001" panose="020B0603050302020204" pitchFamily="34" charset="0"/>
              </a:rPr>
              <a:t>vàng</a:t>
            </a:r>
            <a:r>
              <a:rPr lang="en-US" sz="3300" dirty="0">
                <a:solidFill>
                  <a:srgbClr val="FFFFFF"/>
                </a:solidFill>
                <a:latin typeface="HP001" panose="020B0603050302020204" pitchFamily="34" charset="0"/>
                <a:ea typeface="HP001" panose="020B0603050302020204" pitchFamily="34" charset="0"/>
              </a:rPr>
              <a:t>, </a:t>
            </a:r>
            <a:r>
              <a:rPr lang="en-US" sz="3300" dirty="0" err="1">
                <a:solidFill>
                  <a:srgbClr val="FFFFFF"/>
                </a:solidFill>
                <a:latin typeface="HP001" panose="020B0603050302020204" pitchFamily="34" charset="0"/>
                <a:ea typeface="HP001" panose="020B0603050302020204" pitchFamily="34" charset="0"/>
              </a:rPr>
              <a:t>vẹt</a:t>
            </a:r>
            <a:r>
              <a:rPr lang="en-US" sz="3300" dirty="0">
                <a:solidFill>
                  <a:srgbClr val="FFFFFF"/>
                </a:solidFill>
                <a:latin typeface="HP001" panose="020B0603050302020204" pitchFamily="34" charset="0"/>
                <a:ea typeface="HP001" panose="020B0603050302020204" pitchFamily="34" charset="0"/>
              </a:rPr>
              <a:t> </a:t>
            </a:r>
            <a:r>
              <a:rPr lang="en-US" sz="3300" dirty="0" err="1">
                <a:solidFill>
                  <a:srgbClr val="FFFFFF"/>
                </a:solidFill>
                <a:latin typeface="HP001" panose="020B0603050302020204" pitchFamily="34" charset="0"/>
                <a:ea typeface="HP001" panose="020B0603050302020204" pitchFamily="34" charset="0"/>
              </a:rPr>
              <a:t>mỏ</a:t>
            </a:r>
            <a:r>
              <a:rPr lang="en-US" sz="3300" dirty="0">
                <a:solidFill>
                  <a:srgbClr val="FFFFFF"/>
                </a:solidFill>
                <a:latin typeface="HP001" panose="020B0603050302020204" pitchFamily="34" charset="0"/>
                <a:ea typeface="HP001" panose="020B0603050302020204" pitchFamily="34" charset="0"/>
              </a:rPr>
              <a:t> </a:t>
            </a:r>
            <a:r>
              <a:rPr lang="en-US" sz="3300" dirty="0" err="1">
                <a:solidFill>
                  <a:srgbClr val="FFFFFF"/>
                </a:solidFill>
                <a:latin typeface="HP001" panose="020B0603050302020204" pitchFamily="34" charset="0"/>
                <a:ea typeface="HP001" panose="020B0603050302020204" pitchFamily="34" charset="0"/>
              </a:rPr>
              <a:t>khoằm</a:t>
            </a:r>
            <a:r>
              <a:rPr lang="en-US" sz="3300" dirty="0">
                <a:solidFill>
                  <a:srgbClr val="FFFFFF"/>
                </a:solidFill>
                <a:latin typeface="HP001" panose="020B0603050302020204" pitchFamily="34" charset="0"/>
                <a:ea typeface="HP001" panose="020B0603050302020204" pitchFamily="34" charset="0"/>
              </a:rPr>
              <a:t> </a:t>
            </a:r>
          </a:p>
        </p:txBody>
      </p:sp>
      <p:grpSp>
        <p:nvGrpSpPr>
          <p:cNvPr id="6" name="Group 5"/>
          <p:cNvGrpSpPr/>
          <p:nvPr/>
        </p:nvGrpSpPr>
        <p:grpSpPr>
          <a:xfrm>
            <a:off x="6722023" y="3935129"/>
            <a:ext cx="1069100" cy="550865"/>
            <a:chOff x="8168094" y="5093006"/>
            <a:chExt cx="1425466" cy="734487"/>
          </a:xfrm>
        </p:grpSpPr>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276872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2643" y="163285"/>
            <a:ext cx="8218715" cy="498021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423" y="1349829"/>
            <a:ext cx="7106982" cy="4043333"/>
          </a:xfrm>
          <a:prstGeom prst="rect">
            <a:avLst/>
          </a:prstGeom>
        </p:spPr>
      </p:pic>
      <p:sp>
        <p:nvSpPr>
          <p:cNvPr id="3" name="TextBox 2"/>
          <p:cNvSpPr txBox="1"/>
          <p:nvPr/>
        </p:nvSpPr>
        <p:spPr>
          <a:xfrm>
            <a:off x="2306706" y="1127656"/>
            <a:ext cx="4631377" cy="92333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a:spcBef>
                <a:spcPts val="0"/>
              </a:spcBef>
              <a:spcAft>
                <a:spcPts val="450"/>
              </a:spcAft>
            </a:pPr>
            <a:r>
              <a:rPr lang="vi-VN" sz="2700">
                <a:solidFill>
                  <a:srgbClr val="C00000"/>
                </a:solidFill>
              </a:rPr>
              <a:t>Sinh nhật của voi con như thế nào?</a:t>
            </a:r>
            <a:endParaRPr lang="vi-VN" sz="2700" dirty="0">
              <a:solidFill>
                <a:srgbClr val="C00000"/>
              </a:solidFill>
            </a:endParaRPr>
          </a:p>
        </p:txBody>
      </p:sp>
      <p:sp>
        <p:nvSpPr>
          <p:cNvPr id="9" name="TextBox 8"/>
          <p:cNvSpPr txBox="1"/>
          <p:nvPr/>
        </p:nvSpPr>
        <p:spPr>
          <a:xfrm>
            <a:off x="1841863" y="2967539"/>
            <a:ext cx="5460275" cy="830997"/>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a:spcBef>
                <a:spcPts val="0"/>
              </a:spcBef>
              <a:spcAft>
                <a:spcPts val="450"/>
              </a:spcAft>
              <a:defRPr/>
            </a:pPr>
            <a:r>
              <a:rPr lang="vi-VN" sz="2400" dirty="0">
                <a:solidFill>
                  <a:srgbClr val="FFFFFF"/>
                </a:solidFill>
              </a:rPr>
              <a:t>Sinh nhật của voi con rất vui vẻ vì có những người bạn tốt ở bên cạnh</a:t>
            </a:r>
          </a:p>
        </p:txBody>
      </p:sp>
      <p:grpSp>
        <p:nvGrpSpPr>
          <p:cNvPr id="6" name="Group 5"/>
          <p:cNvGrpSpPr/>
          <p:nvPr/>
        </p:nvGrpSpPr>
        <p:grpSpPr>
          <a:xfrm>
            <a:off x="6399457" y="3703299"/>
            <a:ext cx="1069100" cy="550865"/>
            <a:chOff x="8168094" y="5093006"/>
            <a:chExt cx="1425466" cy="734487"/>
          </a:xfrm>
        </p:grpSpPr>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340373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grpSp>
        <p:nvGrpSpPr>
          <p:cNvPr id="2" name="Group 1"/>
          <p:cNvGrpSpPr/>
          <p:nvPr/>
        </p:nvGrpSpPr>
        <p:grpSpPr>
          <a:xfrm>
            <a:off x="2400655" y="2152115"/>
            <a:ext cx="5446164"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5"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a:solidFill>
                  <a:schemeClr val="accent6"/>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1905000" y="437711"/>
            <a:ext cx="6172200" cy="923281"/>
          </a:xfrm>
          <a:prstGeom prst="rect">
            <a:avLst/>
          </a:prstGeom>
          <a:noFill/>
        </p:spPr>
        <p:txBody>
          <a:bodyPr wrap="square" lIns="91391" tIns="45696" rIns="91391" bIns="45696"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MÁI ẤM GIA ĐÌNH</a:t>
            </a:r>
          </a:p>
        </p:txBody>
      </p:sp>
      <p:sp>
        <p:nvSpPr>
          <p:cNvPr id="33" name="TextBox 32"/>
          <p:cNvSpPr txBox="1"/>
          <p:nvPr/>
        </p:nvSpPr>
        <p:spPr>
          <a:xfrm>
            <a:off x="1439639"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sp>
        <p:nvSpPr>
          <p:cNvPr id="24" name="TextBox 23"/>
          <p:cNvSpPr txBox="1"/>
          <p:nvPr/>
        </p:nvSpPr>
        <p:spPr>
          <a:xfrm>
            <a:off x="2273078" y="2289089"/>
            <a:ext cx="5121462" cy="584727"/>
          </a:xfrm>
          <a:prstGeom prst="rect">
            <a:avLst/>
          </a:prstGeom>
          <a:noFill/>
        </p:spPr>
        <p:txBody>
          <a:bodyPr wrap="square" lIns="91391" tIns="45696" rIns="91391" bIns="45696" rtlCol="0">
            <a:spAutoFit/>
          </a:bodyPr>
          <a:lstStyle/>
          <a:p>
            <a:pPr algn="ctr"/>
            <a:r>
              <a:rPr lang="en-US" sz="3200" b="1" dirty="0">
                <a:solidFill>
                  <a:srgbClr val="F68426"/>
                </a:solidFill>
                <a:latin typeface="Arial-Rounded" pitchFamily="34" charset="0"/>
                <a:ea typeface="Arial-Rounded" pitchFamily="34" charset="0"/>
                <a:cs typeface="Arial-Rounded" pitchFamily="34" charset="0"/>
              </a:rPr>
              <a:t>NỤ HÔN TRÊN BÀN TAY</a:t>
            </a:r>
          </a:p>
        </p:txBody>
      </p:sp>
    </p:spTree>
    <p:custDataLst>
      <p:tags r:id="rId1"/>
    </p:custDataLst>
    <p:extLst>
      <p:ext uri="{BB962C8B-B14F-4D97-AF65-F5344CB8AC3E}">
        <p14:creationId xmlns:p14="http://schemas.microsoft.com/office/powerpoint/2010/main" val="3830305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1CA2869-213D-4929-977B-5F60221E67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pic>
        <p:nvPicPr>
          <p:cNvPr id="9" name="图片 8">
            <a:extLst>
              <a:ext uri="{FF2B5EF4-FFF2-40B4-BE49-F238E27FC236}">
                <a16:creationId xmlns:a16="http://schemas.microsoft.com/office/drawing/2014/main" id="{BC22DF16-4BEC-49F5-BF6B-BF92756158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92869"/>
            <a:ext cx="9144000" cy="3650632"/>
          </a:xfrm>
          <a:prstGeom prst="rect">
            <a:avLst/>
          </a:prstGeom>
        </p:spPr>
      </p:pic>
      <p:sp>
        <p:nvSpPr>
          <p:cNvPr id="2" name="Rectangle: Rounded Corners 1">
            <a:extLst>
              <a:ext uri="{FF2B5EF4-FFF2-40B4-BE49-F238E27FC236}">
                <a16:creationId xmlns:a16="http://schemas.microsoft.com/office/drawing/2014/main" id="{AA840610-EED5-42D9-8577-203BF93691A0}"/>
              </a:ext>
            </a:extLst>
          </p:cNvPr>
          <p:cNvSpPr/>
          <p:nvPr/>
        </p:nvSpPr>
        <p:spPr>
          <a:xfrm>
            <a:off x="2075217" y="1009641"/>
            <a:ext cx="4922742" cy="265729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pic>
        <p:nvPicPr>
          <p:cNvPr id="17" name="Picture 16" descr="A picture containing tree, plant&#10;&#10;Description automatically generated">
            <a:extLst>
              <a:ext uri="{FF2B5EF4-FFF2-40B4-BE49-F238E27FC236}">
                <a16:creationId xmlns:a16="http://schemas.microsoft.com/office/drawing/2014/main" id="{51EB5DCF-FF5B-4E53-B0EC-F545158296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01042"/>
            <a:ext cx="1649900" cy="1649900"/>
          </a:xfrm>
          <a:prstGeom prst="rect">
            <a:avLst/>
          </a:prstGeom>
        </p:spPr>
      </p:pic>
      <p:pic>
        <p:nvPicPr>
          <p:cNvPr id="18" name="Picture 17" descr="Icon&#10;&#10;Description automatically generated">
            <a:extLst>
              <a:ext uri="{FF2B5EF4-FFF2-40B4-BE49-F238E27FC236}">
                <a16:creationId xmlns:a16="http://schemas.microsoft.com/office/drawing/2014/main" id="{137CF6F5-24B0-4A8D-9BC8-2FEA60C5B9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1713" y="-595048"/>
            <a:ext cx="1902287" cy="1902287"/>
          </a:xfrm>
          <a:prstGeom prst="rect">
            <a:avLst/>
          </a:prstGeom>
        </p:spPr>
      </p:pic>
      <p:pic>
        <p:nvPicPr>
          <p:cNvPr id="4" name="Picture 3">
            <a:extLst>
              <a:ext uri="{FF2B5EF4-FFF2-40B4-BE49-F238E27FC236}">
                <a16:creationId xmlns:a16="http://schemas.microsoft.com/office/drawing/2014/main" id="{2B632164-3BEA-4EE8-8997-786BB1E43D59}"/>
              </a:ext>
            </a:extLst>
          </p:cNvPr>
          <p:cNvPicPr>
            <a:picLocks noChangeAspect="1"/>
          </p:cNvPicPr>
          <p:nvPr/>
        </p:nvPicPr>
        <p:blipFill>
          <a:blip r:embed="rId7"/>
          <a:stretch>
            <a:fillRect/>
          </a:stretch>
        </p:blipFill>
        <p:spPr>
          <a:xfrm>
            <a:off x="1943127" y="1492869"/>
            <a:ext cx="5125656" cy="1892972"/>
          </a:xfrm>
          <a:prstGeom prst="rect">
            <a:avLst/>
          </a:prstGeom>
        </p:spPr>
      </p:pic>
    </p:spTree>
    <p:extLst>
      <p:ext uri="{BB962C8B-B14F-4D97-AF65-F5344CB8AC3E}">
        <p14:creationId xmlns:p14="http://schemas.microsoft.com/office/powerpoint/2010/main" val="30907646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09550" y="36195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1</a:t>
            </a:r>
          </a:p>
        </p:txBody>
      </p:sp>
      <p:sp>
        <p:nvSpPr>
          <p:cNvPr id="5" name="TextBox 4"/>
          <p:cNvSpPr txBox="1"/>
          <p:nvPr/>
        </p:nvSpPr>
        <p:spPr>
          <a:xfrm>
            <a:off x="876300" y="451247"/>
            <a:ext cx="7391400" cy="461616"/>
          </a:xfrm>
          <a:prstGeom prst="rect">
            <a:avLst/>
          </a:prstGeom>
          <a:noFill/>
        </p:spPr>
        <p:txBody>
          <a:bodyPr wrap="square" lIns="91391" tIns="45696" rIns="91391" bIns="45696" rtlCol="0">
            <a:spAutoFit/>
          </a:bodyPr>
          <a:lstStyle/>
          <a:p>
            <a:pPr algn="just"/>
            <a:r>
              <a:rPr lang="en-US" sz="2400" b="1">
                <a:latin typeface="Arial-Rounded" pitchFamily="34" charset="0"/>
                <a:ea typeface="Arial-Rounded" pitchFamily="34" charset="0"/>
                <a:cs typeface="Arial-Rounded" pitchFamily="34" charset="0"/>
              </a:rPr>
              <a:t>Nói về những gì em quan sát được ở trong tranh</a:t>
            </a:r>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180" t="30729" r="17569" b="15105"/>
          <a:stretch/>
        </p:blipFill>
        <p:spPr bwMode="auto">
          <a:xfrm>
            <a:off x="819149" y="1007918"/>
            <a:ext cx="7995805" cy="3849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82115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7F365D27-8310-47C6-8E37-4BFAE96322B7}"/>
  <p:tag name="ISPRING_RESOURCE_FOLDER" val="D:\GIAO AN 2020 2021\PPT\PP TIẾNG VIỆT LONG BIÊN\MÁI ẤM GIA ĐÌNH\21.1_NỤ HÔN TRÊN BÀN TAY_TIẾT 1-2\"/>
  <p:tag name="ISPRING_PRESENTATION_PATH" val="D:\GIAO AN 2020 2021\PPT\PP TIẾNG VIỆT LONG BIÊN\MÁI ẤM GIA ĐÌNH\21.1_NỤ HÔN TRÊN BÀN TAY_TIẾT 1-2.pptx"/>
  <p:tag name="ISPRING_PROJECT_VERSION" val="9.3"/>
  <p:tag name="ISPRING_PROJECT_FOLDER_UPDATED" val="1"/>
  <p:tag name="ISPRING_SCREEN_RECS_UPDATED" val="D:\GIAO AN 2020 2021\PPT\PP TIẾNG VIỆT LONG BIÊN\MÁI ẤM GIA ĐÌNH\21.1_NỤ HÔN TRÊN BÀN TAY_TIẾT 1-2\"/>
  <p:tag name="FLASHSPRING_ZOOM_TAG" val="90"/>
  <p:tag name="ISPRING_PRESENTATION_INFO_2" val="&lt;?xml version=&quot;1.0&quot; encoding=&quot;UTF-8&quot; standalone=&quot;no&quot; ?&gt;&#10;&lt;presentation2&gt;&#10;&#10;  &lt;slides&gt;&#10;    &lt;slide id=&quot;{A53E63FF-CE08-4912-84C2-B7E3BD336920}&quot; pptId=&quot;256&quot;/&gt;&#10;    &lt;slide id=&quot;{1F987201-7B03-4199-B031-E9439568DE11}&quot; pptId=&quot;273&quot;/&gt;&#10;    &lt;slide id=&quot;{0BD0EF5D-96BA-456D-AA64-1473539A8961}&quot; pptId=&quot;258&quot;/&gt;&#10;    &lt;slide id=&quot;{B3CFF5A8-B46D-40CE-8003-E01792114613}&quot; pptId=&quot;259&quot;/&gt;&#10;    &lt;slide id=&quot;{D2514F1D-E9E8-41D3-9C35-372E1807E4DC}&quot; pptId=&quot;260&quot;/&gt;&#10;    &lt;slide id=&quot;{A9DA7F10-DE74-4537-8955-BA8B7793DAA4}&quot; pptId=&quot;261&quot;/&gt;&#10;    &lt;slide id=&quot;{114BB732-520A-40E5-8682-9C7860F856A0}&quot; pptId=&quot;263&quot;/&gt;&#10;    &lt;slide id=&quot;{839B9A4C-64BC-4F39-81A5-317D1CE75DA3}&quot; pptId=&quot;262&quot;/&gt;&#10;    &lt;slide id=&quot;{2ACDD93E-336F-4A7D-9671-09155AF4B190}&quot; pptId=&quot;264&quot;/&gt;&#10;    &lt;slide id=&quot;{917AFC8F-CCEB-4D59-83A3-B7A666F0CF4E}&quot; pptId=&quot;266&quot;/&gt;&#10;    &lt;slide id=&quot;{660FCE7D-0058-442E-9009-F37EE1427761}&quot; pptId=&quot;267&quot;/&gt;&#10;    &lt;slide id=&quot;{F353189C-EE25-4FC9-AD27-51D4AED9D2F4}&quot; pptId=&quot;268&quot;/&gt;&#10;    &lt;slide id=&quot;{F36D16A4-E55A-440F-8C4B-DA602C0F6BAF}&quot; pptId=&quot;269&quot;/&gt;&#10;    &lt;slide id=&quot;{D9EAA9C1-E63D-474B-BD72-3F5CF44E0D16}&quot; pptId=&quot;270&quot;/&gt;&#10;    &lt;slide id=&quot;{A1855CFE-8188-4A61-90E2-3EE5381346DE}&quot; pptId=&quot;271&quot;/&gt;&#10;    &lt;slide id=&quot;{4F27E212-2B75-4E0A-AB5E-9FF72B7ABFE5}&quot; pptId=&quot;272&quot;/&gt;&#10;  &lt;/slides&gt;&#10;&#10;  &lt;narration&gt;&#10;    &lt;audioTracks&gt;&#10;      &lt;audioTrack muted=&quot;false&quot; name=&quot;Audio 1&quot; resource=&quot;e1bb727a&quot; slideId=&quot;{1F987201-7B03-4199-B031-E9439568DE11}&quot; startTime=&quot;0&quot; stepIndex=&quot;0&quot; volume=&quot;1&quot;&gt;&#10;        &lt;audio channels=&quot;1&quot; format=&quot;s16&quot; sampleRate=&quot;44100&quot;/&gt;&#10;      &lt;/audioTrack&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ISPRING_SLIDE_ID_2" val="{2ACDD93E-336F-4A7D-9671-09155AF4B190}"/>
  <p:tag name="GENSWF_ADVANCE_TIME" val="5.000"/>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917AFC8F-CCEB-4D59-83A3-B7A666F0CF4E}"/>
  <p:tag name="GENSWF_ADVANCE_TIME" val="5.000"/>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_2" val="{660FCE7D-0058-442E-9009-F37EE1427761}"/>
  <p:tag name="GENSWF_ADVANCE_TIME" val="5.000"/>
  <p:tag name="TIMING" val="|2|1"/>
  <p:tag name="ISPRING_CUSTOM_TIMING_USED" val="1"/>
</p:tagLst>
</file>

<file path=ppt/tags/tag13.xml><?xml version="1.0" encoding="utf-8"?>
<p:tagLst xmlns:a="http://schemas.openxmlformats.org/drawingml/2006/main" xmlns:r="http://schemas.openxmlformats.org/officeDocument/2006/relationships" xmlns:p="http://schemas.openxmlformats.org/presentationml/2006/main">
  <p:tag name="ISPRING_SLIDE_ID_2" val="{F353189C-EE25-4FC9-AD27-51D4AED9D2F4}"/>
  <p:tag name="GENSWF_ADVANCE_TIME" val="5.000"/>
  <p:tag name="TIMING" val="|2|1|1"/>
  <p:tag name="ISPRING_CUSTOM_TIMING_USED" val="1"/>
</p:tagLst>
</file>

<file path=ppt/tags/tag14.xml><?xml version="1.0" encoding="utf-8"?>
<p:tagLst xmlns:a="http://schemas.openxmlformats.org/drawingml/2006/main" xmlns:r="http://schemas.openxmlformats.org/officeDocument/2006/relationships" xmlns:p="http://schemas.openxmlformats.org/presentationml/2006/main">
  <p:tag name="ISPRING_SLIDE_ID_2" val="{F36D16A4-E55A-440F-8C4B-DA602C0F6BAF}"/>
  <p:tag name="GENSWF_ADVANCE_TIME" val="5.000"/>
  <p:tag name="TIMING" val="|0.001"/>
  <p:tag name="ISPRING_CUSTOM_TIMING_USED" val="1"/>
</p:tagLst>
</file>

<file path=ppt/tags/tag15.xml><?xml version="1.0" encoding="utf-8"?>
<p:tagLst xmlns:a="http://schemas.openxmlformats.org/drawingml/2006/main" xmlns:r="http://schemas.openxmlformats.org/officeDocument/2006/relationships" xmlns:p="http://schemas.openxmlformats.org/presentationml/2006/main">
  <p:tag name="ISPRING_SLIDE_ID_2" val="{D9EAA9C1-E63D-474B-BD72-3F5CF44E0D16}"/>
  <p:tag name="GENSWF_ADVANCE_TIME" val="13.501"/>
  <p:tag name="TIMING" val="|0.001|0.5|0.5|1|3.25|1|3.25|1"/>
  <p:tag name="ISPRING_CUSTOM_TIMING_USED" val="1"/>
</p:tagLst>
</file>

<file path=ppt/tags/tag16.xml><?xml version="1.0" encoding="utf-8"?>
<p:tagLst xmlns:a="http://schemas.openxmlformats.org/drawingml/2006/main" xmlns:r="http://schemas.openxmlformats.org/officeDocument/2006/relationships" xmlns:p="http://schemas.openxmlformats.org/presentationml/2006/main">
  <p:tag name="ISPRING_SLIDE_ID_2" val="{A1855CFE-8188-4A61-90E2-3EE5381346DE}"/>
  <p:tag name="GENSWF_ADVANCE_TIME" val="5.000"/>
  <p:tag name="ISPRING_CUSTOM_TIMING_USED" val="1"/>
</p:tagLst>
</file>

<file path=ppt/tags/tag17.xml><?xml version="1.0" encoding="utf-8"?>
<p:tagLst xmlns:a="http://schemas.openxmlformats.org/drawingml/2006/main" xmlns:r="http://schemas.openxmlformats.org/officeDocument/2006/relationships" xmlns:p="http://schemas.openxmlformats.org/presentationml/2006/main">
  <p:tag name="ISPRING_SLIDE_ID_2" val="{4F27E212-2B75-4E0A-AB5E-9FF72B7ABFE5}"/>
  <p:tag name="GENSWF_ADVANCE_TIME" val="5.000"/>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_2" val="{A53E63FF-CE08-4912-84C2-B7E3BD336920}"/>
  <p:tag name="GENSWF_ADVANCE_TIME" val="5.000"/>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1F987201-7B03-4199-B031-E9439568DE11}"/>
  <p:tag name="GENSWF_ADVANCE_TIME" val="4.691"/>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_2" val="{0BD0EF5D-96BA-456D-AA64-1473539A8961}"/>
  <p:tag name="GENSWF_ADVANCE_TIME" val="5.000"/>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B3CFF5A8-B46D-40CE-8003-E01792114613}"/>
  <p:tag name="GENSWF_ADVANCE_TIME" val="5.000"/>
  <p:tag name="TIMING" val="|0.001"/>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D2514F1D-E9E8-41D3-9C35-372E1807E4DC}"/>
  <p:tag name="GENSWF_ADVANCE_TIME" val="5.000"/>
  <p:tag name="TIMING" val="|0.001|1|0.5|0.5"/>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114BB732-520A-40E5-8682-9C7860F856A0}"/>
  <p:tag name="GENSWF_ADVANCE_TIME" val="5.000"/>
  <p:tag name="TIMING" val="|0.001|1|1|0.5|1"/>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A9DA7F10-DE74-4537-8955-BA8B7793DAA4}"/>
  <p:tag name="GENSWF_ADVANCE_TIME" val="5.000"/>
  <p:tag name="TIMING" val="|0.001"/>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839B9A4C-64BC-4F39-81A5-317D1CE75DA3}"/>
  <p:tag name="GENSWF_ADVANCE_TIME" val="5.001"/>
  <p:tag name="TIMING" val="|0.001|1|0.5|0.5|1|1"/>
  <p:tag name="ISPRING_CUSTOM_TIMING_US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662</TotalTime>
  <Words>887</Words>
  <Application>Microsoft Office PowerPoint</Application>
  <PresentationFormat>On-screen Show (16:9)</PresentationFormat>
  <Paragraphs>139</Paragraphs>
  <Slides>36</Slides>
  <Notes>24</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36</vt:i4>
      </vt:variant>
    </vt:vector>
  </HeadingPairs>
  <TitlesOfParts>
    <vt:vector size="53" baseType="lpstr">
      <vt:lpstr>宋体</vt:lpstr>
      <vt:lpstr>Arial</vt:lpstr>
      <vt:lpstr>Arial Rounded MT Bold</vt:lpstr>
      <vt:lpstr>Arial-Rounded</vt:lpstr>
      <vt:lpstr>Calibri</vt:lpstr>
      <vt:lpstr>等线</vt:lpstr>
      <vt:lpstr>HP001</vt:lpstr>
      <vt:lpstr>HP001 4 hàng</vt:lpstr>
      <vt:lpstr>inpin heiti</vt:lpstr>
      <vt:lpstr>Nirmala UI</vt:lpstr>
      <vt:lpstr>Open Sans Extrabold</vt:lpstr>
      <vt:lpstr>r0c0i Linotte</vt:lpstr>
      <vt:lpstr>Times New Roman</vt:lpstr>
      <vt:lpstr>UTM Avo</vt:lpstr>
      <vt:lpstr>字魂107号-萌趣欢乐体</vt:lpstr>
      <vt:lpstr>杨任东竹石体-Semibold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103</cp:revision>
  <dcterms:created xsi:type="dcterms:W3CDTF">2020-12-08T15:48:47Z</dcterms:created>
  <dcterms:modified xsi:type="dcterms:W3CDTF">2022-02-07T13:52:38Z</dcterms:modified>
</cp:coreProperties>
</file>